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34"/>
  </p:notesMasterIdLst>
  <p:handoutMasterIdLst>
    <p:handoutMasterId r:id="rId35"/>
  </p:handoutMasterIdLst>
  <p:sldIdLst>
    <p:sldId id="258" r:id="rId2"/>
    <p:sldId id="285" r:id="rId3"/>
    <p:sldId id="316" r:id="rId4"/>
    <p:sldId id="321" r:id="rId5"/>
    <p:sldId id="323" r:id="rId6"/>
    <p:sldId id="324" r:id="rId7"/>
    <p:sldId id="350" r:id="rId8"/>
    <p:sldId id="322" r:id="rId9"/>
    <p:sldId id="325" r:id="rId10"/>
    <p:sldId id="326" r:id="rId11"/>
    <p:sldId id="327" r:id="rId12"/>
    <p:sldId id="328" r:id="rId13"/>
    <p:sldId id="329" r:id="rId14"/>
    <p:sldId id="330" r:id="rId15"/>
    <p:sldId id="331" r:id="rId16"/>
    <p:sldId id="334" r:id="rId17"/>
    <p:sldId id="333" r:id="rId18"/>
    <p:sldId id="335" r:id="rId19"/>
    <p:sldId id="336" r:id="rId20"/>
    <p:sldId id="337" r:id="rId21"/>
    <p:sldId id="338" r:id="rId22"/>
    <p:sldId id="339" r:id="rId23"/>
    <p:sldId id="340" r:id="rId24"/>
    <p:sldId id="341" r:id="rId25"/>
    <p:sldId id="342" r:id="rId26"/>
    <p:sldId id="344" r:id="rId27"/>
    <p:sldId id="345" r:id="rId28"/>
    <p:sldId id="346" r:id="rId29"/>
    <p:sldId id="349" r:id="rId30"/>
    <p:sldId id="347" r:id="rId31"/>
    <p:sldId id="351" r:id="rId32"/>
    <p:sldId id="281" r:id="rId33"/>
  </p:sldIdLst>
  <p:sldSz cx="12188825"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181324F-6A47-497D-A4FC-C57B806E3154}">
          <p14:sldIdLst>
            <p14:sldId id="258"/>
            <p14:sldId id="285"/>
            <p14:sldId id="316"/>
            <p14:sldId id="321"/>
            <p14:sldId id="323"/>
            <p14:sldId id="324"/>
            <p14:sldId id="350"/>
            <p14:sldId id="322"/>
            <p14:sldId id="325"/>
            <p14:sldId id="326"/>
            <p14:sldId id="327"/>
            <p14:sldId id="328"/>
            <p14:sldId id="329"/>
            <p14:sldId id="330"/>
            <p14:sldId id="331"/>
            <p14:sldId id="334"/>
            <p14:sldId id="333"/>
            <p14:sldId id="335"/>
            <p14:sldId id="336"/>
            <p14:sldId id="337"/>
            <p14:sldId id="338"/>
            <p14:sldId id="339"/>
            <p14:sldId id="340"/>
            <p14:sldId id="341"/>
            <p14:sldId id="342"/>
            <p14:sldId id="344"/>
            <p14:sldId id="345"/>
            <p14:sldId id="346"/>
            <p14:sldId id="349"/>
            <p14:sldId id="347"/>
            <p14:sldId id="351"/>
            <p14:sldId id="281"/>
          </p14:sldIdLst>
        </p14:section>
        <p14:section name="Untitled Section" id="{72A6440B-D640-4998-9EF3-AAE905170C4B}">
          <p14:sldIdLst/>
        </p14:section>
      </p14:sectionLst>
    </p:ex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initials="D" lastIdx="1" clrIdx="0">
    <p:extLst>
      <p:ext uri="{19B8F6BF-5375-455C-9EA6-DF929625EA0E}">
        <p15:presenceInfo xmlns:p15="http://schemas.microsoft.com/office/powerpoint/2012/main" userId="Davi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F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96182" autoAdjust="0"/>
  </p:normalViewPr>
  <p:slideViewPr>
    <p:cSldViewPr showGuides="1">
      <p:cViewPr varScale="1">
        <p:scale>
          <a:sx n="78" d="100"/>
          <a:sy n="78" d="100"/>
        </p:scale>
        <p:origin x="624" y="72"/>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3198"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Lewis" userId="69e2f44ce50649c8" providerId="LiveId" clId="{A37E2FB5-A8CE-46EA-B26B-A699259DCB75}"/>
    <pc:docChg chg="undo custSel addSld delSld modSld sldOrd modSection">
      <pc:chgData name="David Lewis" userId="69e2f44ce50649c8" providerId="LiveId" clId="{A37E2FB5-A8CE-46EA-B26B-A699259DCB75}" dt="2023-04-01T12:58:55.512" v="10491" actId="313"/>
      <pc:docMkLst>
        <pc:docMk/>
      </pc:docMkLst>
      <pc:sldChg chg="addSp delSp modSp mod">
        <pc:chgData name="David Lewis" userId="69e2f44ce50649c8" providerId="LiveId" clId="{A37E2FB5-A8CE-46EA-B26B-A699259DCB75}" dt="2023-03-27T14:03:23.281" v="9863" actId="20577"/>
        <pc:sldMkLst>
          <pc:docMk/>
          <pc:sldMk cId="173668550" sldId="258"/>
        </pc:sldMkLst>
        <pc:spChg chg="mod">
          <ac:chgData name="David Lewis" userId="69e2f44ce50649c8" providerId="LiveId" clId="{A37E2FB5-A8CE-46EA-B26B-A699259DCB75}" dt="2023-03-27T14:03:01.185" v="9843" actId="6549"/>
          <ac:spMkLst>
            <pc:docMk/>
            <pc:sldMk cId="173668550" sldId="258"/>
            <ac:spMk id="2" creationId="{00000000-0000-0000-0000-000000000000}"/>
          </ac:spMkLst>
        </pc:spChg>
        <pc:spChg chg="mod">
          <ac:chgData name="David Lewis" userId="69e2f44ce50649c8" providerId="LiveId" clId="{A37E2FB5-A8CE-46EA-B26B-A699259DCB75}" dt="2023-03-27T14:03:23.281" v="9863" actId="20577"/>
          <ac:spMkLst>
            <pc:docMk/>
            <pc:sldMk cId="173668550" sldId="258"/>
            <ac:spMk id="4" creationId="{8EE1D33E-ACBC-44C2-ACCC-5202993D36A6}"/>
          </ac:spMkLst>
        </pc:spChg>
        <pc:picChg chg="add mod modCrop">
          <ac:chgData name="David Lewis" userId="69e2f44ce50649c8" providerId="LiveId" clId="{A37E2FB5-A8CE-46EA-B26B-A699259DCB75}" dt="2023-03-27T07:55:44.223" v="127" actId="1076"/>
          <ac:picMkLst>
            <pc:docMk/>
            <pc:sldMk cId="173668550" sldId="258"/>
            <ac:picMk id="6" creationId="{82A5FB13-694F-38B6-0D7D-2C09D66C5704}"/>
          </ac:picMkLst>
        </pc:picChg>
        <pc:picChg chg="del">
          <ac:chgData name="David Lewis" userId="69e2f44ce50649c8" providerId="LiveId" clId="{A37E2FB5-A8CE-46EA-B26B-A699259DCB75}" dt="2023-03-27T07:53:39.905" v="103" actId="21"/>
          <ac:picMkLst>
            <pc:docMk/>
            <pc:sldMk cId="173668550" sldId="258"/>
            <ac:picMk id="9" creationId="{6784791F-E0B6-4F8D-AAF9-A0C46C795EA4}"/>
          </ac:picMkLst>
        </pc:picChg>
        <pc:picChg chg="del">
          <ac:chgData name="David Lewis" userId="69e2f44ce50649c8" providerId="LiveId" clId="{A37E2FB5-A8CE-46EA-B26B-A699259DCB75}" dt="2023-03-27T07:51:07.875" v="0" actId="478"/>
          <ac:picMkLst>
            <pc:docMk/>
            <pc:sldMk cId="173668550" sldId="258"/>
            <ac:picMk id="11" creationId="{EE8738B1-ADC4-49FF-9D9D-2EA86804DADC}"/>
          </ac:picMkLst>
        </pc:picChg>
      </pc:sldChg>
      <pc:sldChg chg="del">
        <pc:chgData name="David Lewis" userId="69e2f44ce50649c8" providerId="LiveId" clId="{A37E2FB5-A8CE-46EA-B26B-A699259DCB75}" dt="2023-03-27T13:44:40.143" v="9532" actId="47"/>
        <pc:sldMkLst>
          <pc:docMk/>
          <pc:sldMk cId="3714522614" sldId="263"/>
        </pc:sldMkLst>
      </pc:sldChg>
      <pc:sldChg chg="del">
        <pc:chgData name="David Lewis" userId="69e2f44ce50649c8" providerId="LiveId" clId="{A37E2FB5-A8CE-46EA-B26B-A699259DCB75}" dt="2023-03-27T13:44:54.351" v="9556" actId="47"/>
        <pc:sldMkLst>
          <pc:docMk/>
          <pc:sldMk cId="3102622694" sldId="269"/>
        </pc:sldMkLst>
      </pc:sldChg>
      <pc:sldChg chg="del">
        <pc:chgData name="David Lewis" userId="69e2f44ce50649c8" providerId="LiveId" clId="{A37E2FB5-A8CE-46EA-B26B-A699259DCB75}" dt="2023-03-27T13:44:54.972" v="9557" actId="47"/>
        <pc:sldMkLst>
          <pc:docMk/>
          <pc:sldMk cId="790432880" sldId="271"/>
        </pc:sldMkLst>
      </pc:sldChg>
      <pc:sldChg chg="addSp modSp add del mod">
        <pc:chgData name="David Lewis" userId="69e2f44ce50649c8" providerId="LiveId" clId="{A37E2FB5-A8CE-46EA-B26B-A699259DCB75}" dt="2023-03-27T13:43:29.271" v="9524" actId="14100"/>
        <pc:sldMkLst>
          <pc:docMk/>
          <pc:sldMk cId="1672460256" sldId="281"/>
        </pc:sldMkLst>
        <pc:spChg chg="mod">
          <ac:chgData name="David Lewis" userId="69e2f44ce50649c8" providerId="LiveId" clId="{A37E2FB5-A8CE-46EA-B26B-A699259DCB75}" dt="2023-03-27T13:42:09.677" v="9513" actId="14100"/>
          <ac:spMkLst>
            <pc:docMk/>
            <pc:sldMk cId="1672460256" sldId="281"/>
            <ac:spMk id="2" creationId="{A2D1534E-B590-4178-B113-957C4A7A6821}"/>
          </ac:spMkLst>
        </pc:spChg>
        <pc:spChg chg="mod">
          <ac:chgData name="David Lewis" userId="69e2f44ce50649c8" providerId="LiveId" clId="{A37E2FB5-A8CE-46EA-B26B-A699259DCB75}" dt="2023-03-27T13:39:01.354" v="9477" actId="20577"/>
          <ac:spMkLst>
            <pc:docMk/>
            <pc:sldMk cId="1672460256" sldId="281"/>
            <ac:spMk id="4" creationId="{40167598-848A-4536-B8D6-3C3B1C9F6D1F}"/>
          </ac:spMkLst>
        </pc:spChg>
        <pc:spChg chg="add mod">
          <ac:chgData name="David Lewis" userId="69e2f44ce50649c8" providerId="LiveId" clId="{A37E2FB5-A8CE-46EA-B26B-A699259DCB75}" dt="2023-03-27T13:43:29.271" v="9524" actId="14100"/>
          <ac:spMkLst>
            <pc:docMk/>
            <pc:sldMk cId="1672460256" sldId="281"/>
            <ac:spMk id="5" creationId="{B9B70887-6C92-F80C-EDF8-83A2681D9E10}"/>
          </ac:spMkLst>
        </pc:spChg>
        <pc:spChg chg="mod">
          <ac:chgData name="David Lewis" userId="69e2f44ce50649c8" providerId="LiveId" clId="{A37E2FB5-A8CE-46EA-B26B-A699259DCB75}" dt="2023-03-27T13:42:33.113" v="9515" actId="21"/>
          <ac:spMkLst>
            <pc:docMk/>
            <pc:sldMk cId="1672460256" sldId="281"/>
            <ac:spMk id="16" creationId="{34A32F3A-7088-4FDC-8A16-55D1A997AD2C}"/>
          </ac:spMkLst>
        </pc:spChg>
      </pc:sldChg>
      <pc:sldChg chg="addSp delSp modSp mod">
        <pc:chgData name="David Lewis" userId="69e2f44ce50649c8" providerId="LiveId" clId="{A37E2FB5-A8CE-46EA-B26B-A699259DCB75}" dt="2023-03-27T13:45:20.039" v="9563" actId="688"/>
        <pc:sldMkLst>
          <pc:docMk/>
          <pc:sldMk cId="309049085" sldId="285"/>
        </pc:sldMkLst>
        <pc:spChg chg="mod">
          <ac:chgData name="David Lewis" userId="69e2f44ce50649c8" providerId="LiveId" clId="{A37E2FB5-A8CE-46EA-B26B-A699259DCB75}" dt="2023-03-27T12:57:20.112" v="9007" actId="14100"/>
          <ac:spMkLst>
            <pc:docMk/>
            <pc:sldMk cId="309049085" sldId="285"/>
            <ac:spMk id="2" creationId="{A2D1534E-B590-4178-B113-957C4A7A6821}"/>
          </ac:spMkLst>
        </pc:spChg>
        <pc:spChg chg="mod">
          <ac:chgData name="David Lewis" userId="69e2f44ce50649c8" providerId="LiveId" clId="{A37E2FB5-A8CE-46EA-B26B-A699259DCB75}" dt="2023-03-27T12:57:50.171" v="9018" actId="27636"/>
          <ac:spMkLst>
            <pc:docMk/>
            <pc:sldMk cId="309049085" sldId="285"/>
            <ac:spMk id="4" creationId="{40167598-848A-4536-B8D6-3C3B1C9F6D1F}"/>
          </ac:spMkLst>
        </pc:spChg>
        <pc:spChg chg="add del mod">
          <ac:chgData name="David Lewis" userId="69e2f44ce50649c8" providerId="LiveId" clId="{A37E2FB5-A8CE-46EA-B26B-A699259DCB75}" dt="2023-03-27T07:58:01.443" v="190" actId="478"/>
          <ac:spMkLst>
            <pc:docMk/>
            <pc:sldMk cId="309049085" sldId="285"/>
            <ac:spMk id="6" creationId="{1EED7852-A1F6-F022-1A11-4C4A3937DB93}"/>
          </ac:spMkLst>
        </pc:spChg>
        <pc:picChg chg="add mod">
          <ac:chgData name="David Lewis" userId="69e2f44ce50649c8" providerId="LiveId" clId="{A37E2FB5-A8CE-46EA-B26B-A699259DCB75}" dt="2023-03-27T07:57:45.683" v="188" actId="1076"/>
          <ac:picMkLst>
            <pc:docMk/>
            <pc:sldMk cId="309049085" sldId="285"/>
            <ac:picMk id="3" creationId="{2FB4755F-722E-93A2-4FFC-9AF8E1F31645}"/>
          </ac:picMkLst>
        </pc:picChg>
        <pc:picChg chg="add mod modCrop">
          <ac:chgData name="David Lewis" userId="69e2f44ce50649c8" providerId="LiveId" clId="{A37E2FB5-A8CE-46EA-B26B-A699259DCB75}" dt="2023-03-27T13:45:20.039" v="9563" actId="688"/>
          <ac:picMkLst>
            <pc:docMk/>
            <pc:sldMk cId="309049085" sldId="285"/>
            <ac:picMk id="8" creationId="{AEB19844-5661-23E1-958F-00A8AE14D3DC}"/>
          </ac:picMkLst>
        </pc:picChg>
        <pc:picChg chg="del">
          <ac:chgData name="David Lewis" userId="69e2f44ce50649c8" providerId="LiveId" clId="{A37E2FB5-A8CE-46EA-B26B-A699259DCB75}" dt="2023-03-27T07:57:42.240" v="187" actId="478"/>
          <ac:picMkLst>
            <pc:docMk/>
            <pc:sldMk cId="309049085" sldId="285"/>
            <ac:picMk id="13" creationId="{232DF90B-C208-4E4F-BE72-8CD4DA71321E}"/>
          </ac:picMkLst>
        </pc:picChg>
      </pc:sldChg>
      <pc:sldChg chg="del">
        <pc:chgData name="David Lewis" userId="69e2f44ce50649c8" providerId="LiveId" clId="{A37E2FB5-A8CE-46EA-B26B-A699259DCB75}" dt="2023-03-27T13:44:39.611" v="9531" actId="47"/>
        <pc:sldMkLst>
          <pc:docMk/>
          <pc:sldMk cId="3987383064" sldId="286"/>
        </pc:sldMkLst>
      </pc:sldChg>
      <pc:sldChg chg="del">
        <pc:chgData name="David Lewis" userId="69e2f44ce50649c8" providerId="LiveId" clId="{A37E2FB5-A8CE-46EA-B26B-A699259DCB75}" dt="2023-03-27T13:44:37.938" v="9529" actId="47"/>
        <pc:sldMkLst>
          <pc:docMk/>
          <pc:sldMk cId="3220685069" sldId="288"/>
        </pc:sldMkLst>
      </pc:sldChg>
      <pc:sldChg chg="del">
        <pc:chgData name="David Lewis" userId="69e2f44ce50649c8" providerId="LiveId" clId="{A37E2FB5-A8CE-46EA-B26B-A699259DCB75}" dt="2023-03-27T13:44:41.209" v="9534" actId="47"/>
        <pc:sldMkLst>
          <pc:docMk/>
          <pc:sldMk cId="1369952816" sldId="289"/>
        </pc:sldMkLst>
      </pc:sldChg>
      <pc:sldChg chg="del">
        <pc:chgData name="David Lewis" userId="69e2f44ce50649c8" providerId="LiveId" clId="{A37E2FB5-A8CE-46EA-B26B-A699259DCB75}" dt="2023-03-27T13:44:41.740" v="9535" actId="47"/>
        <pc:sldMkLst>
          <pc:docMk/>
          <pc:sldMk cId="3950782432" sldId="290"/>
        </pc:sldMkLst>
      </pc:sldChg>
      <pc:sldChg chg="del">
        <pc:chgData name="David Lewis" userId="69e2f44ce50649c8" providerId="LiveId" clId="{A37E2FB5-A8CE-46EA-B26B-A699259DCB75}" dt="2023-03-27T13:44:43.792" v="9539" actId="47"/>
        <pc:sldMkLst>
          <pc:docMk/>
          <pc:sldMk cId="3509276986" sldId="291"/>
        </pc:sldMkLst>
      </pc:sldChg>
      <pc:sldChg chg="del">
        <pc:chgData name="David Lewis" userId="69e2f44ce50649c8" providerId="LiveId" clId="{A37E2FB5-A8CE-46EA-B26B-A699259DCB75}" dt="2023-03-27T13:44:43.269" v="9538" actId="47"/>
        <pc:sldMkLst>
          <pc:docMk/>
          <pc:sldMk cId="349529346" sldId="292"/>
        </pc:sldMkLst>
      </pc:sldChg>
      <pc:sldChg chg="del">
        <pc:chgData name="David Lewis" userId="69e2f44ce50649c8" providerId="LiveId" clId="{A37E2FB5-A8CE-46EA-B26B-A699259DCB75}" dt="2023-03-27T13:44:42.780" v="9537" actId="47"/>
        <pc:sldMkLst>
          <pc:docMk/>
          <pc:sldMk cId="4053450986" sldId="293"/>
        </pc:sldMkLst>
      </pc:sldChg>
      <pc:sldChg chg="del">
        <pc:chgData name="David Lewis" userId="69e2f44ce50649c8" providerId="LiveId" clId="{A37E2FB5-A8CE-46EA-B26B-A699259DCB75}" dt="2023-03-27T13:44:47.323" v="9544" actId="47"/>
        <pc:sldMkLst>
          <pc:docMk/>
          <pc:sldMk cId="3793325458" sldId="296"/>
        </pc:sldMkLst>
      </pc:sldChg>
      <pc:sldChg chg="del">
        <pc:chgData name="David Lewis" userId="69e2f44ce50649c8" providerId="LiveId" clId="{A37E2FB5-A8CE-46EA-B26B-A699259DCB75}" dt="2023-03-27T13:44:44.586" v="9540" actId="47"/>
        <pc:sldMkLst>
          <pc:docMk/>
          <pc:sldMk cId="2329879774" sldId="297"/>
        </pc:sldMkLst>
      </pc:sldChg>
      <pc:sldChg chg="del">
        <pc:chgData name="David Lewis" userId="69e2f44ce50649c8" providerId="LiveId" clId="{A37E2FB5-A8CE-46EA-B26B-A699259DCB75}" dt="2023-03-27T13:44:46.614" v="9543" actId="47"/>
        <pc:sldMkLst>
          <pc:docMk/>
          <pc:sldMk cId="3912001379" sldId="298"/>
        </pc:sldMkLst>
      </pc:sldChg>
      <pc:sldChg chg="del">
        <pc:chgData name="David Lewis" userId="69e2f44ce50649c8" providerId="LiveId" clId="{A37E2FB5-A8CE-46EA-B26B-A699259DCB75}" dt="2023-03-27T13:44:51.130" v="9550" actId="47"/>
        <pc:sldMkLst>
          <pc:docMk/>
          <pc:sldMk cId="2021207096" sldId="300"/>
        </pc:sldMkLst>
      </pc:sldChg>
      <pc:sldChg chg="del">
        <pc:chgData name="David Lewis" userId="69e2f44ce50649c8" providerId="LiveId" clId="{A37E2FB5-A8CE-46EA-B26B-A699259DCB75}" dt="2023-03-27T13:44:45.278" v="9541" actId="47"/>
        <pc:sldMkLst>
          <pc:docMk/>
          <pc:sldMk cId="4246350569" sldId="301"/>
        </pc:sldMkLst>
      </pc:sldChg>
      <pc:sldChg chg="del">
        <pc:chgData name="David Lewis" userId="69e2f44ce50649c8" providerId="LiveId" clId="{A37E2FB5-A8CE-46EA-B26B-A699259DCB75}" dt="2023-03-27T13:44:45.911" v="9542" actId="47"/>
        <pc:sldMkLst>
          <pc:docMk/>
          <pc:sldMk cId="407990318" sldId="302"/>
        </pc:sldMkLst>
      </pc:sldChg>
      <pc:sldChg chg="del">
        <pc:chgData name="David Lewis" userId="69e2f44ce50649c8" providerId="LiveId" clId="{A37E2FB5-A8CE-46EA-B26B-A699259DCB75}" dt="2023-03-27T13:44:49.369" v="9547" actId="47"/>
        <pc:sldMkLst>
          <pc:docMk/>
          <pc:sldMk cId="957685498" sldId="303"/>
        </pc:sldMkLst>
      </pc:sldChg>
      <pc:sldChg chg="del">
        <pc:chgData name="David Lewis" userId="69e2f44ce50649c8" providerId="LiveId" clId="{A37E2FB5-A8CE-46EA-B26B-A699259DCB75}" dt="2023-03-27T13:44:48.729" v="9546" actId="47"/>
        <pc:sldMkLst>
          <pc:docMk/>
          <pc:sldMk cId="1151315377" sldId="304"/>
        </pc:sldMkLst>
      </pc:sldChg>
      <pc:sldChg chg="del">
        <pc:chgData name="David Lewis" userId="69e2f44ce50649c8" providerId="LiveId" clId="{A37E2FB5-A8CE-46EA-B26B-A699259DCB75}" dt="2023-03-27T13:44:48.054" v="9545" actId="47"/>
        <pc:sldMkLst>
          <pc:docMk/>
          <pc:sldMk cId="538554527" sldId="305"/>
        </pc:sldMkLst>
      </pc:sldChg>
      <pc:sldChg chg="del">
        <pc:chgData name="David Lewis" userId="69e2f44ce50649c8" providerId="LiveId" clId="{A37E2FB5-A8CE-46EA-B26B-A699259DCB75}" dt="2023-03-27T13:43:50.109" v="9528" actId="47"/>
        <pc:sldMkLst>
          <pc:docMk/>
          <pc:sldMk cId="3525896942" sldId="306"/>
        </pc:sldMkLst>
      </pc:sldChg>
      <pc:sldChg chg="del">
        <pc:chgData name="David Lewis" userId="69e2f44ce50649c8" providerId="LiveId" clId="{A37E2FB5-A8CE-46EA-B26B-A699259DCB75}" dt="2023-03-27T13:44:49.934" v="9548" actId="47"/>
        <pc:sldMkLst>
          <pc:docMk/>
          <pc:sldMk cId="2085429489" sldId="307"/>
        </pc:sldMkLst>
      </pc:sldChg>
      <pc:sldChg chg="del">
        <pc:chgData name="David Lewis" userId="69e2f44ce50649c8" providerId="LiveId" clId="{A37E2FB5-A8CE-46EA-B26B-A699259DCB75}" dt="2023-03-27T13:44:53.768" v="9555" actId="47"/>
        <pc:sldMkLst>
          <pc:docMk/>
          <pc:sldMk cId="62534547" sldId="308"/>
        </pc:sldMkLst>
      </pc:sldChg>
      <pc:sldChg chg="del">
        <pc:chgData name="David Lewis" userId="69e2f44ce50649c8" providerId="LiveId" clId="{A37E2FB5-A8CE-46EA-B26B-A699259DCB75}" dt="2023-03-27T13:44:51.720" v="9551" actId="47"/>
        <pc:sldMkLst>
          <pc:docMk/>
          <pc:sldMk cId="3899432346" sldId="309"/>
        </pc:sldMkLst>
      </pc:sldChg>
      <pc:sldChg chg="del">
        <pc:chgData name="David Lewis" userId="69e2f44ce50649c8" providerId="LiveId" clId="{A37E2FB5-A8CE-46EA-B26B-A699259DCB75}" dt="2023-03-27T13:44:50.534" v="9549" actId="47"/>
        <pc:sldMkLst>
          <pc:docMk/>
          <pc:sldMk cId="440577300" sldId="310"/>
        </pc:sldMkLst>
      </pc:sldChg>
      <pc:sldChg chg="del">
        <pc:chgData name="David Lewis" userId="69e2f44ce50649c8" providerId="LiveId" clId="{A37E2FB5-A8CE-46EA-B26B-A699259DCB75}" dt="2023-03-27T13:44:55.556" v="9558" actId="47"/>
        <pc:sldMkLst>
          <pc:docMk/>
          <pc:sldMk cId="3516074371" sldId="311"/>
        </pc:sldMkLst>
      </pc:sldChg>
      <pc:sldChg chg="del">
        <pc:chgData name="David Lewis" userId="69e2f44ce50649c8" providerId="LiveId" clId="{A37E2FB5-A8CE-46EA-B26B-A699259DCB75}" dt="2023-03-27T13:44:56.218" v="9559" actId="47"/>
        <pc:sldMkLst>
          <pc:docMk/>
          <pc:sldMk cId="3535343866" sldId="312"/>
        </pc:sldMkLst>
      </pc:sldChg>
      <pc:sldChg chg="del">
        <pc:chgData name="David Lewis" userId="69e2f44ce50649c8" providerId="LiveId" clId="{A37E2FB5-A8CE-46EA-B26B-A699259DCB75}" dt="2023-03-27T13:44:53.295" v="9554" actId="47"/>
        <pc:sldMkLst>
          <pc:docMk/>
          <pc:sldMk cId="3827636724" sldId="313"/>
        </pc:sldMkLst>
      </pc:sldChg>
      <pc:sldChg chg="del">
        <pc:chgData name="David Lewis" userId="69e2f44ce50649c8" providerId="LiveId" clId="{A37E2FB5-A8CE-46EA-B26B-A699259DCB75}" dt="2023-03-27T13:44:52.239" v="9552" actId="47"/>
        <pc:sldMkLst>
          <pc:docMk/>
          <pc:sldMk cId="2682778446" sldId="314"/>
        </pc:sldMkLst>
      </pc:sldChg>
      <pc:sldChg chg="del">
        <pc:chgData name="David Lewis" userId="69e2f44ce50649c8" providerId="LiveId" clId="{A37E2FB5-A8CE-46EA-B26B-A699259DCB75}" dt="2023-03-27T13:44:52.731" v="9553" actId="47"/>
        <pc:sldMkLst>
          <pc:docMk/>
          <pc:sldMk cId="4697562" sldId="315"/>
        </pc:sldMkLst>
      </pc:sldChg>
      <pc:sldChg chg="addSp delSp modSp mod">
        <pc:chgData name="David Lewis" userId="69e2f44ce50649c8" providerId="LiveId" clId="{A37E2FB5-A8CE-46EA-B26B-A699259DCB75}" dt="2023-03-27T13:45:39.747" v="9565" actId="1076"/>
        <pc:sldMkLst>
          <pc:docMk/>
          <pc:sldMk cId="3658394837" sldId="316"/>
        </pc:sldMkLst>
        <pc:spChg chg="mod">
          <ac:chgData name="David Lewis" userId="69e2f44ce50649c8" providerId="LiveId" clId="{A37E2FB5-A8CE-46EA-B26B-A699259DCB75}" dt="2023-03-27T12:59:12.382" v="9034" actId="20577"/>
          <ac:spMkLst>
            <pc:docMk/>
            <pc:sldMk cId="3658394837" sldId="316"/>
            <ac:spMk id="2" creationId="{A2D1534E-B590-4178-B113-957C4A7A6821}"/>
          </ac:spMkLst>
        </pc:spChg>
        <pc:spChg chg="mod">
          <ac:chgData name="David Lewis" userId="69e2f44ce50649c8" providerId="LiveId" clId="{A37E2FB5-A8CE-46EA-B26B-A699259DCB75}" dt="2023-03-27T13:00:51.457" v="9083" actId="20577"/>
          <ac:spMkLst>
            <pc:docMk/>
            <pc:sldMk cId="3658394837" sldId="316"/>
            <ac:spMk id="4" creationId="{40167598-848A-4536-B8D6-3C3B1C9F6D1F}"/>
          </ac:spMkLst>
        </pc:spChg>
        <pc:spChg chg="add del mod">
          <ac:chgData name="David Lewis" userId="69e2f44ce50649c8" providerId="LiveId" clId="{A37E2FB5-A8CE-46EA-B26B-A699259DCB75}" dt="2023-03-27T07:58:16.975" v="193" actId="478"/>
          <ac:spMkLst>
            <pc:docMk/>
            <pc:sldMk cId="3658394837" sldId="316"/>
            <ac:spMk id="5" creationId="{FEFA2BC9-537A-4C80-137F-747B3664ECF9}"/>
          </ac:spMkLst>
        </pc:spChg>
        <pc:picChg chg="add mod">
          <ac:chgData name="David Lewis" userId="69e2f44ce50649c8" providerId="LiveId" clId="{A37E2FB5-A8CE-46EA-B26B-A699259DCB75}" dt="2023-03-27T07:58:14.943" v="192" actId="1076"/>
          <ac:picMkLst>
            <pc:docMk/>
            <pc:sldMk cId="3658394837" sldId="316"/>
            <ac:picMk id="6" creationId="{D8F72F79-0AA6-3B53-78FD-87975E204628}"/>
          </ac:picMkLst>
        </pc:picChg>
        <pc:picChg chg="add del">
          <ac:chgData name="David Lewis" userId="69e2f44ce50649c8" providerId="LiveId" clId="{A37E2FB5-A8CE-46EA-B26B-A699259DCB75}" dt="2023-03-27T12:58:16.936" v="9020"/>
          <ac:picMkLst>
            <pc:docMk/>
            <pc:sldMk cId="3658394837" sldId="316"/>
            <ac:picMk id="7" creationId="{E0D2399E-F017-6BDF-0475-78E9C30B8343}"/>
          </ac:picMkLst>
        </pc:picChg>
        <pc:picChg chg="add mod modCrop">
          <ac:chgData name="David Lewis" userId="69e2f44ce50649c8" providerId="LiveId" clId="{A37E2FB5-A8CE-46EA-B26B-A699259DCB75}" dt="2023-03-27T13:45:39.747" v="9565" actId="1076"/>
          <ac:picMkLst>
            <pc:docMk/>
            <pc:sldMk cId="3658394837" sldId="316"/>
            <ac:picMk id="8" creationId="{ACDE535D-C582-2D90-FAFD-6D31B600EDEE}"/>
          </ac:picMkLst>
        </pc:picChg>
        <pc:picChg chg="del">
          <ac:chgData name="David Lewis" userId="69e2f44ce50649c8" providerId="LiveId" clId="{A37E2FB5-A8CE-46EA-B26B-A699259DCB75}" dt="2023-03-27T07:57:22.757" v="183" actId="478"/>
          <ac:picMkLst>
            <pc:docMk/>
            <pc:sldMk cId="3658394837" sldId="316"/>
            <ac:picMk id="13" creationId="{232DF90B-C208-4E4F-BE72-8CD4DA71321E}"/>
          </ac:picMkLst>
        </pc:picChg>
      </pc:sldChg>
      <pc:sldChg chg="del">
        <pc:chgData name="David Lewis" userId="69e2f44ce50649c8" providerId="LiveId" clId="{A37E2FB5-A8CE-46EA-B26B-A699259DCB75}" dt="2023-03-27T13:44:40.701" v="9533" actId="47"/>
        <pc:sldMkLst>
          <pc:docMk/>
          <pc:sldMk cId="1639896336" sldId="317"/>
        </pc:sldMkLst>
      </pc:sldChg>
      <pc:sldChg chg="del">
        <pc:chgData name="David Lewis" userId="69e2f44ce50649c8" providerId="LiveId" clId="{A37E2FB5-A8CE-46EA-B26B-A699259DCB75}" dt="2023-03-27T13:44:38.883" v="9530" actId="47"/>
        <pc:sldMkLst>
          <pc:docMk/>
          <pc:sldMk cId="133079810" sldId="318"/>
        </pc:sldMkLst>
      </pc:sldChg>
      <pc:sldChg chg="del">
        <pc:chgData name="David Lewis" userId="69e2f44ce50649c8" providerId="LiveId" clId="{A37E2FB5-A8CE-46EA-B26B-A699259DCB75}" dt="2023-03-27T13:44:42.321" v="9536" actId="47"/>
        <pc:sldMkLst>
          <pc:docMk/>
          <pc:sldMk cId="2682174084" sldId="319"/>
        </pc:sldMkLst>
      </pc:sldChg>
      <pc:sldChg chg="del">
        <pc:chgData name="David Lewis" userId="69e2f44ce50649c8" providerId="LiveId" clId="{A37E2FB5-A8CE-46EA-B26B-A699259DCB75}" dt="2023-03-27T13:43:47.770" v="9527" actId="47"/>
        <pc:sldMkLst>
          <pc:docMk/>
          <pc:sldMk cId="1977657833" sldId="320"/>
        </pc:sldMkLst>
      </pc:sldChg>
      <pc:sldChg chg="modSp add mod ord">
        <pc:chgData name="David Lewis" userId="69e2f44ce50649c8" providerId="LiveId" clId="{A37E2FB5-A8CE-46EA-B26B-A699259DCB75}" dt="2023-03-27T14:04:09.853" v="9866" actId="20577"/>
        <pc:sldMkLst>
          <pc:docMk/>
          <pc:sldMk cId="2391435430" sldId="321"/>
        </pc:sldMkLst>
        <pc:spChg chg="mod">
          <ac:chgData name="David Lewis" userId="69e2f44ce50649c8" providerId="LiveId" clId="{A37E2FB5-A8CE-46EA-B26B-A699259DCB75}" dt="2023-03-27T14:03:57.524" v="9865" actId="6549"/>
          <ac:spMkLst>
            <pc:docMk/>
            <pc:sldMk cId="2391435430" sldId="321"/>
            <ac:spMk id="2" creationId="{A2D1534E-B590-4178-B113-957C4A7A6821}"/>
          </ac:spMkLst>
        </pc:spChg>
        <pc:spChg chg="mod">
          <ac:chgData name="David Lewis" userId="69e2f44ce50649c8" providerId="LiveId" clId="{A37E2FB5-A8CE-46EA-B26B-A699259DCB75}" dt="2023-03-27T14:04:09.853" v="9866" actId="20577"/>
          <ac:spMkLst>
            <pc:docMk/>
            <pc:sldMk cId="2391435430" sldId="321"/>
            <ac:spMk id="4" creationId="{40167598-848A-4536-B8D6-3C3B1C9F6D1F}"/>
          </ac:spMkLst>
        </pc:spChg>
      </pc:sldChg>
      <pc:sldChg chg="addSp delSp modSp new mod">
        <pc:chgData name="David Lewis" userId="69e2f44ce50649c8" providerId="LiveId" clId="{A37E2FB5-A8CE-46EA-B26B-A699259DCB75}" dt="2023-03-27T13:52:02.892" v="9715" actId="21"/>
        <pc:sldMkLst>
          <pc:docMk/>
          <pc:sldMk cId="1835432179" sldId="322"/>
        </pc:sldMkLst>
        <pc:spChg chg="mod">
          <ac:chgData name="David Lewis" userId="69e2f44ce50649c8" providerId="LiveId" clId="{A37E2FB5-A8CE-46EA-B26B-A699259DCB75}" dt="2023-03-27T08:42:21.986" v="2054" actId="14100"/>
          <ac:spMkLst>
            <pc:docMk/>
            <pc:sldMk cId="1835432179" sldId="322"/>
            <ac:spMk id="2" creationId="{279282C4-1E45-E743-A33F-9A712FA6DE4D}"/>
          </ac:spMkLst>
        </pc:spChg>
        <pc:spChg chg="del">
          <ac:chgData name="David Lewis" userId="69e2f44ce50649c8" providerId="LiveId" clId="{A37E2FB5-A8CE-46EA-B26B-A699259DCB75}" dt="2023-03-27T08:42:23.469" v="2055" actId="478"/>
          <ac:spMkLst>
            <pc:docMk/>
            <pc:sldMk cId="1835432179" sldId="322"/>
            <ac:spMk id="3" creationId="{C7D0C04A-3B1D-02C9-B1C3-18237CAF806F}"/>
          </ac:spMkLst>
        </pc:spChg>
        <pc:spChg chg="mod">
          <ac:chgData name="David Lewis" userId="69e2f44ce50649c8" providerId="LiveId" clId="{A37E2FB5-A8CE-46EA-B26B-A699259DCB75}" dt="2023-03-27T13:47:01.977" v="9605" actId="114"/>
          <ac:spMkLst>
            <pc:docMk/>
            <pc:sldMk cId="1835432179" sldId="322"/>
            <ac:spMk id="4" creationId="{9146FBA1-B4DF-2ECE-734B-AA5F30F6F416}"/>
          </ac:spMkLst>
        </pc:spChg>
        <pc:picChg chg="add del mod">
          <ac:chgData name="David Lewis" userId="69e2f44ce50649c8" providerId="LiveId" clId="{A37E2FB5-A8CE-46EA-B26B-A699259DCB75}" dt="2023-03-27T13:52:02.892" v="9715" actId="21"/>
          <ac:picMkLst>
            <pc:docMk/>
            <pc:sldMk cId="1835432179" sldId="322"/>
            <ac:picMk id="5" creationId="{26A8D2DE-CDA7-E18F-8D03-D65812D638D6}"/>
          </ac:picMkLst>
        </pc:picChg>
      </pc:sldChg>
      <pc:sldChg chg="addSp modSp add mod">
        <pc:chgData name="David Lewis" userId="69e2f44ce50649c8" providerId="LiveId" clId="{A37E2FB5-A8CE-46EA-B26B-A699259DCB75}" dt="2023-03-27T13:50:00.244" v="9705" actId="14100"/>
        <pc:sldMkLst>
          <pc:docMk/>
          <pc:sldMk cId="3381211209" sldId="323"/>
        </pc:sldMkLst>
        <pc:spChg chg="mod">
          <ac:chgData name="David Lewis" userId="69e2f44ce50649c8" providerId="LiveId" clId="{A37E2FB5-A8CE-46EA-B26B-A699259DCB75}" dt="2023-03-27T13:49:35.439" v="9698" actId="14100"/>
          <ac:spMkLst>
            <pc:docMk/>
            <pc:sldMk cId="3381211209" sldId="323"/>
            <ac:spMk id="2" creationId="{A2D1534E-B590-4178-B113-957C4A7A6821}"/>
          </ac:spMkLst>
        </pc:spChg>
        <pc:spChg chg="mod">
          <ac:chgData name="David Lewis" userId="69e2f44ce50649c8" providerId="LiveId" clId="{A37E2FB5-A8CE-46EA-B26B-A699259DCB75}" dt="2023-03-27T13:50:00.244" v="9705" actId="14100"/>
          <ac:spMkLst>
            <pc:docMk/>
            <pc:sldMk cId="3381211209" sldId="323"/>
            <ac:spMk id="4" creationId="{40167598-848A-4536-B8D6-3C3B1C9F6D1F}"/>
          </ac:spMkLst>
        </pc:spChg>
        <pc:picChg chg="add mod">
          <ac:chgData name="David Lewis" userId="69e2f44ce50649c8" providerId="LiveId" clId="{A37E2FB5-A8CE-46EA-B26B-A699259DCB75}" dt="2023-03-27T13:49:38.818" v="9699" actId="1076"/>
          <ac:picMkLst>
            <pc:docMk/>
            <pc:sldMk cId="3381211209" sldId="323"/>
            <ac:picMk id="6" creationId="{9C86C18E-FCBA-D8F8-802B-206B422B1E87}"/>
          </ac:picMkLst>
        </pc:picChg>
      </pc:sldChg>
      <pc:sldChg chg="addSp delSp modSp add mod">
        <pc:chgData name="David Lewis" userId="69e2f44ce50649c8" providerId="LiveId" clId="{A37E2FB5-A8CE-46EA-B26B-A699259DCB75}" dt="2023-03-27T13:51:39.119" v="9712" actId="21"/>
        <pc:sldMkLst>
          <pc:docMk/>
          <pc:sldMk cId="3090899829" sldId="324"/>
        </pc:sldMkLst>
        <pc:spChg chg="mod">
          <ac:chgData name="David Lewis" userId="69e2f44ce50649c8" providerId="LiveId" clId="{A37E2FB5-A8CE-46EA-B26B-A699259DCB75}" dt="2023-03-27T13:47:16.563" v="9606" actId="6549"/>
          <ac:spMkLst>
            <pc:docMk/>
            <pc:sldMk cId="3090899829" sldId="324"/>
            <ac:spMk id="2" creationId="{A2D1534E-B590-4178-B113-957C4A7A6821}"/>
          </ac:spMkLst>
        </pc:spChg>
        <pc:spChg chg="mod">
          <ac:chgData name="David Lewis" userId="69e2f44ce50649c8" providerId="LiveId" clId="{A37E2FB5-A8CE-46EA-B26B-A699259DCB75}" dt="2023-03-27T13:02:53.929" v="9107" actId="20577"/>
          <ac:spMkLst>
            <pc:docMk/>
            <pc:sldMk cId="3090899829" sldId="324"/>
            <ac:spMk id="4" creationId="{40167598-848A-4536-B8D6-3C3B1C9F6D1F}"/>
          </ac:spMkLst>
        </pc:spChg>
        <pc:spChg chg="add del mod">
          <ac:chgData name="David Lewis" userId="69e2f44ce50649c8" providerId="LiveId" clId="{A37E2FB5-A8CE-46EA-B26B-A699259DCB75}" dt="2023-03-27T13:51:39.119" v="9712" actId="21"/>
          <ac:spMkLst>
            <pc:docMk/>
            <pc:sldMk cId="3090899829" sldId="324"/>
            <ac:spMk id="7" creationId="{912875F8-3FC4-14B8-2D79-872A4FE47538}"/>
          </ac:spMkLst>
        </pc:spChg>
        <pc:picChg chg="add del mod">
          <ac:chgData name="David Lewis" userId="69e2f44ce50649c8" providerId="LiveId" clId="{A37E2FB5-A8CE-46EA-B26B-A699259DCB75}" dt="2023-03-27T13:51:39.119" v="9712" actId="21"/>
          <ac:picMkLst>
            <pc:docMk/>
            <pc:sldMk cId="3090899829" sldId="324"/>
            <ac:picMk id="6" creationId="{D51D6B1E-499F-0C66-4A9C-2C7B2172522E}"/>
          </ac:picMkLst>
        </pc:picChg>
      </pc:sldChg>
      <pc:sldChg chg="modSp add mod ord">
        <pc:chgData name="David Lewis" userId="69e2f44ce50649c8" providerId="LiveId" clId="{A37E2FB5-A8CE-46EA-B26B-A699259DCB75}" dt="2023-03-27T13:03:32.795" v="9111" actId="6549"/>
        <pc:sldMkLst>
          <pc:docMk/>
          <pc:sldMk cId="1968237305" sldId="325"/>
        </pc:sldMkLst>
        <pc:spChg chg="mod">
          <ac:chgData name="David Lewis" userId="69e2f44ce50649c8" providerId="LiveId" clId="{A37E2FB5-A8CE-46EA-B26B-A699259DCB75}" dt="2023-03-27T13:03:32.795" v="9111" actId="6549"/>
          <ac:spMkLst>
            <pc:docMk/>
            <pc:sldMk cId="1968237305" sldId="325"/>
            <ac:spMk id="2" creationId="{A2D1534E-B590-4178-B113-957C4A7A6821}"/>
          </ac:spMkLst>
        </pc:spChg>
        <pc:spChg chg="mod">
          <ac:chgData name="David Lewis" userId="69e2f44ce50649c8" providerId="LiveId" clId="{A37E2FB5-A8CE-46EA-B26B-A699259DCB75}" dt="2023-03-27T09:19:53.791" v="3972" actId="20577"/>
          <ac:spMkLst>
            <pc:docMk/>
            <pc:sldMk cId="1968237305" sldId="325"/>
            <ac:spMk id="4" creationId="{40167598-848A-4536-B8D6-3C3B1C9F6D1F}"/>
          </ac:spMkLst>
        </pc:spChg>
      </pc:sldChg>
      <pc:sldChg chg="modSp add mod modNotesTx">
        <pc:chgData name="David Lewis" userId="69e2f44ce50649c8" providerId="LiveId" clId="{A37E2FB5-A8CE-46EA-B26B-A699259DCB75}" dt="2023-04-01T07:25:13.667" v="10410" actId="20577"/>
        <pc:sldMkLst>
          <pc:docMk/>
          <pc:sldMk cId="2975531824" sldId="326"/>
        </pc:sldMkLst>
        <pc:spChg chg="mod">
          <ac:chgData name="David Lewis" userId="69e2f44ce50649c8" providerId="LiveId" clId="{A37E2FB5-A8CE-46EA-B26B-A699259DCB75}" dt="2023-03-27T08:59:53.363" v="2947" actId="20577"/>
          <ac:spMkLst>
            <pc:docMk/>
            <pc:sldMk cId="2975531824" sldId="326"/>
            <ac:spMk id="2" creationId="{A2D1534E-B590-4178-B113-957C4A7A6821}"/>
          </ac:spMkLst>
        </pc:spChg>
        <pc:spChg chg="mod">
          <ac:chgData name="David Lewis" userId="69e2f44ce50649c8" providerId="LiveId" clId="{A37E2FB5-A8CE-46EA-B26B-A699259DCB75}" dt="2023-03-27T09:20:16.475" v="3982" actId="20577"/>
          <ac:spMkLst>
            <pc:docMk/>
            <pc:sldMk cId="2975531824" sldId="326"/>
            <ac:spMk id="4" creationId="{40167598-848A-4536-B8D6-3C3B1C9F6D1F}"/>
          </ac:spMkLst>
        </pc:spChg>
      </pc:sldChg>
      <pc:sldChg chg="modSp add mod">
        <pc:chgData name="David Lewis" userId="69e2f44ce50649c8" providerId="LiveId" clId="{A37E2FB5-A8CE-46EA-B26B-A699259DCB75}" dt="2023-03-27T13:04:27.993" v="9113" actId="27636"/>
        <pc:sldMkLst>
          <pc:docMk/>
          <pc:sldMk cId="2959461186" sldId="327"/>
        </pc:sldMkLst>
        <pc:spChg chg="mod">
          <ac:chgData name="David Lewis" userId="69e2f44ce50649c8" providerId="LiveId" clId="{A37E2FB5-A8CE-46EA-B26B-A699259DCB75}" dt="2023-03-27T13:04:27.993" v="9113" actId="27636"/>
          <ac:spMkLst>
            <pc:docMk/>
            <pc:sldMk cId="2959461186" sldId="327"/>
            <ac:spMk id="4" creationId="{40167598-848A-4536-B8D6-3C3B1C9F6D1F}"/>
          </ac:spMkLst>
        </pc:spChg>
      </pc:sldChg>
      <pc:sldChg chg="modSp add mod">
        <pc:chgData name="David Lewis" userId="69e2f44ce50649c8" providerId="LiveId" clId="{A37E2FB5-A8CE-46EA-B26B-A699259DCB75}" dt="2023-03-27T09:21:01.147" v="3988" actId="114"/>
        <pc:sldMkLst>
          <pc:docMk/>
          <pc:sldMk cId="164759685" sldId="328"/>
        </pc:sldMkLst>
        <pc:spChg chg="mod">
          <ac:chgData name="David Lewis" userId="69e2f44ce50649c8" providerId="LiveId" clId="{A37E2FB5-A8CE-46EA-B26B-A699259DCB75}" dt="2023-03-27T09:21:01.147" v="3988" actId="114"/>
          <ac:spMkLst>
            <pc:docMk/>
            <pc:sldMk cId="164759685" sldId="328"/>
            <ac:spMk id="4" creationId="{40167598-848A-4536-B8D6-3C3B1C9F6D1F}"/>
          </ac:spMkLst>
        </pc:spChg>
      </pc:sldChg>
      <pc:sldChg chg="modSp add mod modNotesTx">
        <pc:chgData name="David Lewis" userId="69e2f44ce50649c8" providerId="LiveId" clId="{A37E2FB5-A8CE-46EA-B26B-A699259DCB75}" dt="2023-04-01T07:44:16.962" v="10476" actId="20577"/>
        <pc:sldMkLst>
          <pc:docMk/>
          <pc:sldMk cId="1659235116" sldId="329"/>
        </pc:sldMkLst>
        <pc:spChg chg="mod">
          <ac:chgData name="David Lewis" userId="69e2f44ce50649c8" providerId="LiveId" clId="{A37E2FB5-A8CE-46EA-B26B-A699259DCB75}" dt="2023-03-27T09:24:25.399" v="4100" actId="6549"/>
          <ac:spMkLst>
            <pc:docMk/>
            <pc:sldMk cId="1659235116" sldId="329"/>
            <ac:spMk id="2" creationId="{A2D1534E-B590-4178-B113-957C4A7A6821}"/>
          </ac:spMkLst>
        </pc:spChg>
        <pc:spChg chg="mod">
          <ac:chgData name="David Lewis" userId="69e2f44ce50649c8" providerId="LiveId" clId="{A37E2FB5-A8CE-46EA-B26B-A699259DCB75}" dt="2023-03-27T13:16:00.824" v="9341" actId="20577"/>
          <ac:spMkLst>
            <pc:docMk/>
            <pc:sldMk cId="1659235116" sldId="329"/>
            <ac:spMk id="4" creationId="{40167598-848A-4536-B8D6-3C3B1C9F6D1F}"/>
          </ac:spMkLst>
        </pc:spChg>
      </pc:sldChg>
      <pc:sldChg chg="addSp modSp add mod">
        <pc:chgData name="David Lewis" userId="69e2f44ce50649c8" providerId="LiveId" clId="{A37E2FB5-A8CE-46EA-B26B-A699259DCB75}" dt="2023-03-27T14:07:01.825" v="9881" actId="20577"/>
        <pc:sldMkLst>
          <pc:docMk/>
          <pc:sldMk cId="1559112376" sldId="330"/>
        </pc:sldMkLst>
        <pc:spChg chg="mod">
          <ac:chgData name="David Lewis" userId="69e2f44ce50649c8" providerId="LiveId" clId="{A37E2FB5-A8CE-46EA-B26B-A699259DCB75}" dt="2023-03-27T09:30:30.265" v="4373" actId="255"/>
          <ac:spMkLst>
            <pc:docMk/>
            <pc:sldMk cId="1559112376" sldId="330"/>
            <ac:spMk id="2" creationId="{A2D1534E-B590-4178-B113-957C4A7A6821}"/>
          </ac:spMkLst>
        </pc:spChg>
        <pc:spChg chg="mod">
          <ac:chgData name="David Lewis" userId="69e2f44ce50649c8" providerId="LiveId" clId="{A37E2FB5-A8CE-46EA-B26B-A699259DCB75}" dt="2023-03-27T14:07:01.825" v="9881" actId="20577"/>
          <ac:spMkLst>
            <pc:docMk/>
            <pc:sldMk cId="1559112376" sldId="330"/>
            <ac:spMk id="4" creationId="{40167598-848A-4536-B8D6-3C3B1C9F6D1F}"/>
          </ac:spMkLst>
        </pc:spChg>
        <pc:picChg chg="add mod">
          <ac:chgData name="David Lewis" userId="69e2f44ce50649c8" providerId="LiveId" clId="{A37E2FB5-A8CE-46EA-B26B-A699259DCB75}" dt="2023-03-27T13:55:24.926" v="9751" actId="1076"/>
          <ac:picMkLst>
            <pc:docMk/>
            <pc:sldMk cId="1559112376" sldId="330"/>
            <ac:picMk id="6" creationId="{C33BB28D-09D8-56D7-515D-6D19B068B4F6}"/>
          </ac:picMkLst>
        </pc:picChg>
      </pc:sldChg>
      <pc:sldChg chg="modSp add mod">
        <pc:chgData name="David Lewis" userId="69e2f44ce50649c8" providerId="LiveId" clId="{A37E2FB5-A8CE-46EA-B26B-A699259DCB75}" dt="2023-03-27T09:53:41.635" v="5448" actId="20577"/>
        <pc:sldMkLst>
          <pc:docMk/>
          <pc:sldMk cId="2971187853" sldId="331"/>
        </pc:sldMkLst>
        <pc:spChg chg="mod">
          <ac:chgData name="David Lewis" userId="69e2f44ce50649c8" providerId="LiveId" clId="{A37E2FB5-A8CE-46EA-B26B-A699259DCB75}" dt="2023-03-27T09:31:18.777" v="4404" actId="6549"/>
          <ac:spMkLst>
            <pc:docMk/>
            <pc:sldMk cId="2971187853" sldId="331"/>
            <ac:spMk id="2" creationId="{A2D1534E-B590-4178-B113-957C4A7A6821}"/>
          </ac:spMkLst>
        </pc:spChg>
        <pc:spChg chg="mod">
          <ac:chgData name="David Lewis" userId="69e2f44ce50649c8" providerId="LiveId" clId="{A37E2FB5-A8CE-46EA-B26B-A699259DCB75}" dt="2023-03-27T09:53:41.635" v="5448" actId="20577"/>
          <ac:spMkLst>
            <pc:docMk/>
            <pc:sldMk cId="2971187853" sldId="331"/>
            <ac:spMk id="4" creationId="{40167598-848A-4536-B8D6-3C3B1C9F6D1F}"/>
          </ac:spMkLst>
        </pc:spChg>
      </pc:sldChg>
      <pc:sldChg chg="modSp add del mod">
        <pc:chgData name="David Lewis" userId="69e2f44ce50649c8" providerId="LiveId" clId="{A37E2FB5-A8CE-46EA-B26B-A699259DCB75}" dt="2023-03-27T09:52:29.880" v="5406" actId="47"/>
        <pc:sldMkLst>
          <pc:docMk/>
          <pc:sldMk cId="51120683" sldId="332"/>
        </pc:sldMkLst>
        <pc:spChg chg="mod">
          <ac:chgData name="David Lewis" userId="69e2f44ce50649c8" providerId="LiveId" clId="{A37E2FB5-A8CE-46EA-B26B-A699259DCB75}" dt="2023-03-27T09:43:08.834" v="5010" actId="14100"/>
          <ac:spMkLst>
            <pc:docMk/>
            <pc:sldMk cId="51120683" sldId="332"/>
            <ac:spMk id="2" creationId="{A2D1534E-B590-4178-B113-957C4A7A6821}"/>
          </ac:spMkLst>
        </pc:spChg>
        <pc:spChg chg="mod">
          <ac:chgData name="David Lewis" userId="69e2f44ce50649c8" providerId="LiveId" clId="{A37E2FB5-A8CE-46EA-B26B-A699259DCB75}" dt="2023-03-27T09:43:26.502" v="5021" actId="6549"/>
          <ac:spMkLst>
            <pc:docMk/>
            <pc:sldMk cId="51120683" sldId="332"/>
            <ac:spMk id="4" creationId="{40167598-848A-4536-B8D6-3C3B1C9F6D1F}"/>
          </ac:spMkLst>
        </pc:spChg>
      </pc:sldChg>
      <pc:sldChg chg="addSp delSp modSp add del mod ord">
        <pc:chgData name="David Lewis" userId="69e2f44ce50649c8" providerId="LiveId" clId="{A37E2FB5-A8CE-46EA-B26B-A699259DCB75}" dt="2023-03-27T14:00:10.929" v="9803" actId="1076"/>
        <pc:sldMkLst>
          <pc:docMk/>
          <pc:sldMk cId="696561863" sldId="333"/>
        </pc:sldMkLst>
        <pc:spChg chg="mod">
          <ac:chgData name="David Lewis" userId="69e2f44ce50649c8" providerId="LiveId" clId="{A37E2FB5-A8CE-46EA-B26B-A699259DCB75}" dt="2023-03-27T09:55:25.375" v="5522" actId="20577"/>
          <ac:spMkLst>
            <pc:docMk/>
            <pc:sldMk cId="696561863" sldId="333"/>
            <ac:spMk id="2" creationId="{A2D1534E-B590-4178-B113-957C4A7A6821}"/>
          </ac:spMkLst>
        </pc:spChg>
        <pc:spChg chg="mod">
          <ac:chgData name="David Lewis" userId="69e2f44ce50649c8" providerId="LiveId" clId="{A37E2FB5-A8CE-46EA-B26B-A699259DCB75}" dt="2023-03-27T12:55:43.020" v="8993" actId="27636"/>
          <ac:spMkLst>
            <pc:docMk/>
            <pc:sldMk cId="696561863" sldId="333"/>
            <ac:spMk id="4" creationId="{40167598-848A-4536-B8D6-3C3B1C9F6D1F}"/>
          </ac:spMkLst>
        </pc:spChg>
        <pc:picChg chg="del">
          <ac:chgData name="David Lewis" userId="69e2f44ce50649c8" providerId="LiveId" clId="{A37E2FB5-A8CE-46EA-B26B-A699259DCB75}" dt="2023-03-27T14:00:08.003" v="9802" actId="478"/>
          <ac:picMkLst>
            <pc:docMk/>
            <pc:sldMk cId="696561863" sldId="333"/>
            <ac:picMk id="3" creationId="{2FB4755F-722E-93A2-4FFC-9AF8E1F31645}"/>
          </ac:picMkLst>
        </pc:picChg>
        <pc:picChg chg="add mod">
          <ac:chgData name="David Lewis" userId="69e2f44ce50649c8" providerId="LiveId" clId="{A37E2FB5-A8CE-46EA-B26B-A699259DCB75}" dt="2023-03-27T14:00:10.929" v="9803" actId="1076"/>
          <ac:picMkLst>
            <pc:docMk/>
            <pc:sldMk cId="696561863" sldId="333"/>
            <ac:picMk id="5" creationId="{1408ECF7-29DE-A6B0-29A1-5EB68F32860A}"/>
          </ac:picMkLst>
        </pc:picChg>
      </pc:sldChg>
      <pc:sldChg chg="addSp delSp modSp add mod ord">
        <pc:chgData name="David Lewis" userId="69e2f44ce50649c8" providerId="LiveId" clId="{A37E2FB5-A8CE-46EA-B26B-A699259DCB75}" dt="2023-03-27T14:02:25.214" v="9828" actId="6549"/>
        <pc:sldMkLst>
          <pc:docMk/>
          <pc:sldMk cId="283236569" sldId="334"/>
        </pc:sldMkLst>
        <pc:spChg chg="mod">
          <ac:chgData name="David Lewis" userId="69e2f44ce50649c8" providerId="LiveId" clId="{A37E2FB5-A8CE-46EA-B26B-A699259DCB75}" dt="2023-03-27T13:55:51.693" v="9755" actId="20577"/>
          <ac:spMkLst>
            <pc:docMk/>
            <pc:sldMk cId="283236569" sldId="334"/>
            <ac:spMk id="2" creationId="{A2D1534E-B590-4178-B113-957C4A7A6821}"/>
          </ac:spMkLst>
        </pc:spChg>
        <pc:spChg chg="mod">
          <ac:chgData name="David Lewis" userId="69e2f44ce50649c8" providerId="LiveId" clId="{A37E2FB5-A8CE-46EA-B26B-A699259DCB75}" dt="2023-03-27T14:02:25.214" v="9828" actId="6549"/>
          <ac:spMkLst>
            <pc:docMk/>
            <pc:sldMk cId="283236569" sldId="334"/>
            <ac:spMk id="4" creationId="{40167598-848A-4536-B8D6-3C3B1C9F6D1F}"/>
          </ac:spMkLst>
        </pc:spChg>
        <pc:spChg chg="add del mod">
          <ac:chgData name="David Lewis" userId="69e2f44ce50649c8" providerId="LiveId" clId="{A37E2FB5-A8CE-46EA-B26B-A699259DCB75}" dt="2023-03-27T13:56:44.421" v="9771" actId="478"/>
          <ac:spMkLst>
            <pc:docMk/>
            <pc:sldMk cId="283236569" sldId="334"/>
            <ac:spMk id="7" creationId="{FC719D14-7BC3-E32A-2FB3-8025CCD82D86}"/>
          </ac:spMkLst>
        </pc:spChg>
        <pc:picChg chg="add mod">
          <ac:chgData name="David Lewis" userId="69e2f44ce50649c8" providerId="LiveId" clId="{A37E2FB5-A8CE-46EA-B26B-A699259DCB75}" dt="2023-03-27T13:56:48.854" v="9772" actId="1076"/>
          <ac:picMkLst>
            <pc:docMk/>
            <pc:sldMk cId="283236569" sldId="334"/>
            <ac:picMk id="6" creationId="{363156AD-22F8-3736-9006-85F0CCAB5711}"/>
          </ac:picMkLst>
        </pc:picChg>
      </pc:sldChg>
      <pc:sldChg chg="addSp delSp modSp add mod">
        <pc:chgData name="David Lewis" userId="69e2f44ce50649c8" providerId="LiveId" clId="{A37E2FB5-A8CE-46EA-B26B-A699259DCB75}" dt="2023-03-27T13:59:07.322" v="9790" actId="21"/>
        <pc:sldMkLst>
          <pc:docMk/>
          <pc:sldMk cId="3898215022" sldId="335"/>
        </pc:sldMkLst>
        <pc:spChg chg="mod">
          <ac:chgData name="David Lewis" userId="69e2f44ce50649c8" providerId="LiveId" clId="{A37E2FB5-A8CE-46EA-B26B-A699259DCB75}" dt="2023-03-27T13:57:14.297" v="9775" actId="20577"/>
          <ac:spMkLst>
            <pc:docMk/>
            <pc:sldMk cId="3898215022" sldId="335"/>
            <ac:spMk id="2" creationId="{A2D1534E-B590-4178-B113-957C4A7A6821}"/>
          </ac:spMkLst>
        </pc:spChg>
        <pc:spChg chg="mod">
          <ac:chgData name="David Lewis" userId="69e2f44ce50649c8" providerId="LiveId" clId="{A37E2FB5-A8CE-46EA-B26B-A699259DCB75}" dt="2023-03-27T11:47:47.613" v="6708" actId="20577"/>
          <ac:spMkLst>
            <pc:docMk/>
            <pc:sldMk cId="3898215022" sldId="335"/>
            <ac:spMk id="4" creationId="{40167598-848A-4536-B8D6-3C3B1C9F6D1F}"/>
          </ac:spMkLst>
        </pc:spChg>
        <pc:spChg chg="add del mod">
          <ac:chgData name="David Lewis" userId="69e2f44ce50649c8" providerId="LiveId" clId="{A37E2FB5-A8CE-46EA-B26B-A699259DCB75}" dt="2023-03-27T13:59:07.322" v="9790" actId="21"/>
          <ac:spMkLst>
            <pc:docMk/>
            <pc:sldMk cId="3898215022" sldId="335"/>
            <ac:spMk id="7" creationId="{066281E9-4B93-12FD-E5A4-DDAEF6DA5EC3}"/>
          </ac:spMkLst>
        </pc:spChg>
        <pc:picChg chg="add del mod">
          <ac:chgData name="David Lewis" userId="69e2f44ce50649c8" providerId="LiveId" clId="{A37E2FB5-A8CE-46EA-B26B-A699259DCB75}" dt="2023-03-27T13:59:07.322" v="9790" actId="21"/>
          <ac:picMkLst>
            <pc:docMk/>
            <pc:sldMk cId="3898215022" sldId="335"/>
            <ac:picMk id="6" creationId="{E2BFF5AD-58CC-CC71-199E-D5B42CD0B891}"/>
          </ac:picMkLst>
        </pc:picChg>
      </pc:sldChg>
      <pc:sldChg chg="addSp modSp add mod">
        <pc:chgData name="David Lewis" userId="69e2f44ce50649c8" providerId="LiveId" clId="{A37E2FB5-A8CE-46EA-B26B-A699259DCB75}" dt="2023-03-27T13:59:39.474" v="9798" actId="1076"/>
        <pc:sldMkLst>
          <pc:docMk/>
          <pc:sldMk cId="3986804039" sldId="336"/>
        </pc:sldMkLst>
        <pc:spChg chg="mod">
          <ac:chgData name="David Lewis" userId="69e2f44ce50649c8" providerId="LiveId" clId="{A37E2FB5-A8CE-46EA-B26B-A699259DCB75}" dt="2023-03-27T11:20:57.252" v="6176" actId="113"/>
          <ac:spMkLst>
            <pc:docMk/>
            <pc:sldMk cId="3986804039" sldId="336"/>
            <ac:spMk id="4" creationId="{40167598-848A-4536-B8D6-3C3B1C9F6D1F}"/>
          </ac:spMkLst>
        </pc:spChg>
        <pc:picChg chg="add mod">
          <ac:chgData name="David Lewis" userId="69e2f44ce50649c8" providerId="LiveId" clId="{A37E2FB5-A8CE-46EA-B26B-A699259DCB75}" dt="2023-03-27T13:59:39.474" v="9798" actId="1076"/>
          <ac:picMkLst>
            <pc:docMk/>
            <pc:sldMk cId="3986804039" sldId="336"/>
            <ac:picMk id="5" creationId="{9A15A4F7-E110-FB52-FED1-ECFC0B72AA6E}"/>
          </ac:picMkLst>
        </pc:picChg>
      </pc:sldChg>
      <pc:sldChg chg="modSp add mod">
        <pc:chgData name="David Lewis" userId="69e2f44ce50649c8" providerId="LiveId" clId="{A37E2FB5-A8CE-46EA-B26B-A699259DCB75}" dt="2023-04-01T12:41:39.540" v="10488" actId="313"/>
        <pc:sldMkLst>
          <pc:docMk/>
          <pc:sldMk cId="1881411750" sldId="337"/>
        </pc:sldMkLst>
        <pc:spChg chg="mod">
          <ac:chgData name="David Lewis" userId="69e2f44ce50649c8" providerId="LiveId" clId="{A37E2FB5-A8CE-46EA-B26B-A699259DCB75}" dt="2023-04-01T12:41:39.540" v="10488" actId="313"/>
          <ac:spMkLst>
            <pc:docMk/>
            <pc:sldMk cId="1881411750" sldId="337"/>
            <ac:spMk id="4" creationId="{40167598-848A-4536-B8D6-3C3B1C9F6D1F}"/>
          </ac:spMkLst>
        </pc:spChg>
      </pc:sldChg>
      <pc:sldChg chg="modSp add mod">
        <pc:chgData name="David Lewis" userId="69e2f44ce50649c8" providerId="LiveId" clId="{A37E2FB5-A8CE-46EA-B26B-A699259DCB75}" dt="2023-04-01T07:51:50.511" v="10485" actId="27636"/>
        <pc:sldMkLst>
          <pc:docMk/>
          <pc:sldMk cId="1285567632" sldId="338"/>
        </pc:sldMkLst>
        <pc:spChg chg="mod">
          <ac:chgData name="David Lewis" userId="69e2f44ce50649c8" providerId="LiveId" clId="{A37E2FB5-A8CE-46EA-B26B-A699259DCB75}" dt="2023-04-01T07:51:50.511" v="10485" actId="27636"/>
          <ac:spMkLst>
            <pc:docMk/>
            <pc:sldMk cId="1285567632" sldId="338"/>
            <ac:spMk id="4" creationId="{40167598-848A-4536-B8D6-3C3B1C9F6D1F}"/>
          </ac:spMkLst>
        </pc:spChg>
      </pc:sldChg>
      <pc:sldChg chg="addSp delSp modSp add mod">
        <pc:chgData name="David Lewis" userId="69e2f44ce50649c8" providerId="LiveId" clId="{A37E2FB5-A8CE-46EA-B26B-A699259DCB75}" dt="2023-03-27T11:54:06.867" v="6765" actId="1076"/>
        <pc:sldMkLst>
          <pc:docMk/>
          <pc:sldMk cId="3818622205" sldId="339"/>
        </pc:sldMkLst>
        <pc:spChg chg="del mod">
          <ac:chgData name="David Lewis" userId="69e2f44ce50649c8" providerId="LiveId" clId="{A37E2FB5-A8CE-46EA-B26B-A699259DCB75}" dt="2023-03-27T11:53:36.430" v="6760" actId="478"/>
          <ac:spMkLst>
            <pc:docMk/>
            <pc:sldMk cId="3818622205" sldId="339"/>
            <ac:spMk id="2" creationId="{A2D1534E-B590-4178-B113-957C4A7A6821}"/>
          </ac:spMkLst>
        </pc:spChg>
        <pc:spChg chg="mod">
          <ac:chgData name="David Lewis" userId="69e2f44ce50649c8" providerId="LiveId" clId="{A37E2FB5-A8CE-46EA-B26B-A699259DCB75}" dt="2023-03-27T11:49:25.761" v="6722" actId="27636"/>
          <ac:spMkLst>
            <pc:docMk/>
            <pc:sldMk cId="3818622205" sldId="339"/>
            <ac:spMk id="4" creationId="{40167598-848A-4536-B8D6-3C3B1C9F6D1F}"/>
          </ac:spMkLst>
        </pc:spChg>
        <pc:picChg chg="add mod modCrop">
          <ac:chgData name="David Lewis" userId="69e2f44ce50649c8" providerId="LiveId" clId="{A37E2FB5-A8CE-46EA-B26B-A699259DCB75}" dt="2023-03-27T11:54:06.867" v="6765" actId="1076"/>
          <ac:picMkLst>
            <pc:docMk/>
            <pc:sldMk cId="3818622205" sldId="339"/>
            <ac:picMk id="5" creationId="{C7355BFD-0A93-5597-ADC4-84F276736F2A}"/>
          </ac:picMkLst>
        </pc:picChg>
      </pc:sldChg>
      <pc:sldChg chg="delSp modSp add mod">
        <pc:chgData name="David Lewis" userId="69e2f44ce50649c8" providerId="LiveId" clId="{A37E2FB5-A8CE-46EA-B26B-A699259DCB75}" dt="2023-03-27T11:58:06.899" v="6845" actId="6549"/>
        <pc:sldMkLst>
          <pc:docMk/>
          <pc:sldMk cId="3116297627" sldId="340"/>
        </pc:sldMkLst>
        <pc:spChg chg="mod">
          <ac:chgData name="David Lewis" userId="69e2f44ce50649c8" providerId="LiveId" clId="{A37E2FB5-A8CE-46EA-B26B-A699259DCB75}" dt="2023-03-27T11:58:06.899" v="6845" actId="6549"/>
          <ac:spMkLst>
            <pc:docMk/>
            <pc:sldMk cId="3116297627" sldId="340"/>
            <ac:spMk id="4" creationId="{40167598-848A-4536-B8D6-3C3B1C9F6D1F}"/>
          </ac:spMkLst>
        </pc:spChg>
        <pc:picChg chg="del">
          <ac:chgData name="David Lewis" userId="69e2f44ce50649c8" providerId="LiveId" clId="{A37E2FB5-A8CE-46EA-B26B-A699259DCB75}" dt="2023-03-27T11:55:11.037" v="6767" actId="478"/>
          <ac:picMkLst>
            <pc:docMk/>
            <pc:sldMk cId="3116297627" sldId="340"/>
            <ac:picMk id="5" creationId="{C7355BFD-0A93-5597-ADC4-84F276736F2A}"/>
          </ac:picMkLst>
        </pc:picChg>
      </pc:sldChg>
      <pc:sldChg chg="addSp delSp modSp add mod ord">
        <pc:chgData name="David Lewis" userId="69e2f44ce50649c8" providerId="LiveId" clId="{A37E2FB5-A8CE-46EA-B26B-A699259DCB75}" dt="2023-03-27T12:04:47.039" v="6902"/>
        <pc:sldMkLst>
          <pc:docMk/>
          <pc:sldMk cId="2508580233" sldId="341"/>
        </pc:sldMkLst>
        <pc:spChg chg="mod">
          <ac:chgData name="David Lewis" userId="69e2f44ce50649c8" providerId="LiveId" clId="{A37E2FB5-A8CE-46EA-B26B-A699259DCB75}" dt="2023-03-27T12:02:12.199" v="6849" actId="1076"/>
          <ac:spMkLst>
            <pc:docMk/>
            <pc:sldMk cId="2508580233" sldId="341"/>
            <ac:spMk id="4" creationId="{40167598-848A-4536-B8D6-3C3B1C9F6D1F}"/>
          </ac:spMkLst>
        </pc:spChg>
        <pc:spChg chg="add mod">
          <ac:chgData name="David Lewis" userId="69e2f44ce50649c8" providerId="LiveId" clId="{A37E2FB5-A8CE-46EA-B26B-A699259DCB75}" dt="2023-03-27T12:04:22.308" v="6900" actId="20577"/>
          <ac:spMkLst>
            <pc:docMk/>
            <pc:sldMk cId="2508580233" sldId="341"/>
            <ac:spMk id="6" creationId="{B441ABF6-1400-58CC-6DB8-E357AEB66F6C}"/>
          </ac:spMkLst>
        </pc:spChg>
        <pc:picChg chg="del">
          <ac:chgData name="David Lewis" userId="69e2f44ce50649c8" providerId="LiveId" clId="{A37E2FB5-A8CE-46EA-B26B-A699259DCB75}" dt="2023-03-27T12:02:03.433" v="6847" actId="478"/>
          <ac:picMkLst>
            <pc:docMk/>
            <pc:sldMk cId="2508580233" sldId="341"/>
            <ac:picMk id="5" creationId="{C7355BFD-0A93-5597-ADC4-84F276736F2A}"/>
          </ac:picMkLst>
        </pc:picChg>
      </pc:sldChg>
      <pc:sldChg chg="addSp delSp modSp add mod">
        <pc:chgData name="David Lewis" userId="69e2f44ce50649c8" providerId="LiveId" clId="{A37E2FB5-A8CE-46EA-B26B-A699259DCB75}" dt="2023-04-01T07:54:29.598" v="10486" actId="20577"/>
        <pc:sldMkLst>
          <pc:docMk/>
          <pc:sldMk cId="1450169793" sldId="342"/>
        </pc:sldMkLst>
        <pc:spChg chg="mod">
          <ac:chgData name="David Lewis" userId="69e2f44ce50649c8" providerId="LiveId" clId="{A37E2FB5-A8CE-46EA-B26B-A699259DCB75}" dt="2023-04-01T07:54:29.598" v="10486" actId="20577"/>
          <ac:spMkLst>
            <pc:docMk/>
            <pc:sldMk cId="1450169793" sldId="342"/>
            <ac:spMk id="6" creationId="{B441ABF6-1400-58CC-6DB8-E357AEB66F6C}"/>
          </ac:spMkLst>
        </pc:spChg>
        <pc:picChg chg="add del mod">
          <ac:chgData name="David Lewis" userId="69e2f44ce50649c8" providerId="LiveId" clId="{A37E2FB5-A8CE-46EA-B26B-A699259DCB75}" dt="2023-03-27T12:13:48.288" v="7071" actId="478"/>
          <ac:picMkLst>
            <pc:docMk/>
            <pc:sldMk cId="1450169793" sldId="342"/>
            <ac:picMk id="1026" creationId="{C03DAB94-2A2D-501E-5A5E-F5CA1958F689}"/>
          </ac:picMkLst>
        </pc:picChg>
      </pc:sldChg>
      <pc:sldChg chg="modSp add del mod">
        <pc:chgData name="David Lewis" userId="69e2f44ce50649c8" providerId="LiveId" clId="{A37E2FB5-A8CE-46EA-B26B-A699259DCB75}" dt="2023-03-27T13:43:35.784" v="9525" actId="47"/>
        <pc:sldMkLst>
          <pc:docMk/>
          <pc:sldMk cId="2983468151" sldId="343"/>
        </pc:sldMkLst>
        <pc:spChg chg="mod">
          <ac:chgData name="David Lewis" userId="69e2f44ce50649c8" providerId="LiveId" clId="{A37E2FB5-A8CE-46EA-B26B-A699259DCB75}" dt="2023-03-27T12:23:46.467" v="7671" actId="5793"/>
          <ac:spMkLst>
            <pc:docMk/>
            <pc:sldMk cId="2983468151" sldId="343"/>
            <ac:spMk id="6" creationId="{B441ABF6-1400-58CC-6DB8-E357AEB66F6C}"/>
          </ac:spMkLst>
        </pc:spChg>
      </pc:sldChg>
      <pc:sldChg chg="modSp add mod">
        <pc:chgData name="David Lewis" userId="69e2f44ce50649c8" providerId="LiveId" clId="{A37E2FB5-A8CE-46EA-B26B-A699259DCB75}" dt="2023-03-27T13:25:12.829" v="9372" actId="6549"/>
        <pc:sldMkLst>
          <pc:docMk/>
          <pc:sldMk cId="3413689128" sldId="344"/>
        </pc:sldMkLst>
        <pc:spChg chg="mod">
          <ac:chgData name="David Lewis" userId="69e2f44ce50649c8" providerId="LiveId" clId="{A37E2FB5-A8CE-46EA-B26B-A699259DCB75}" dt="2023-03-27T13:25:12.829" v="9372" actId="6549"/>
          <ac:spMkLst>
            <pc:docMk/>
            <pc:sldMk cId="3413689128" sldId="344"/>
            <ac:spMk id="6" creationId="{B441ABF6-1400-58CC-6DB8-E357AEB66F6C}"/>
          </ac:spMkLst>
        </pc:spChg>
      </pc:sldChg>
      <pc:sldChg chg="addSp modSp add mod">
        <pc:chgData name="David Lewis" userId="69e2f44ce50649c8" providerId="LiveId" clId="{A37E2FB5-A8CE-46EA-B26B-A699259DCB75}" dt="2023-03-27T13:28:18.808" v="9392" actId="1076"/>
        <pc:sldMkLst>
          <pc:docMk/>
          <pc:sldMk cId="1227339770" sldId="345"/>
        </pc:sldMkLst>
        <pc:spChg chg="mod">
          <ac:chgData name="David Lewis" userId="69e2f44ce50649c8" providerId="LiveId" clId="{A37E2FB5-A8CE-46EA-B26B-A699259DCB75}" dt="2023-03-27T13:28:15.993" v="9391" actId="20577"/>
          <ac:spMkLst>
            <pc:docMk/>
            <pc:sldMk cId="1227339770" sldId="345"/>
            <ac:spMk id="6" creationId="{B441ABF6-1400-58CC-6DB8-E357AEB66F6C}"/>
          </ac:spMkLst>
        </pc:spChg>
        <pc:spChg chg="add mod">
          <ac:chgData name="David Lewis" userId="69e2f44ce50649c8" providerId="LiveId" clId="{A37E2FB5-A8CE-46EA-B26B-A699259DCB75}" dt="2023-03-27T13:23:07.255" v="9349" actId="14100"/>
          <ac:spMkLst>
            <pc:docMk/>
            <pc:sldMk cId="1227339770" sldId="345"/>
            <ac:spMk id="7" creationId="{F3B89005-F37E-9FF2-1717-A91B1D1F18E3}"/>
          </ac:spMkLst>
        </pc:spChg>
        <pc:picChg chg="add mod">
          <ac:chgData name="David Lewis" userId="69e2f44ce50649c8" providerId="LiveId" clId="{A37E2FB5-A8CE-46EA-B26B-A699259DCB75}" dt="2023-03-27T13:23:12.637" v="9351" actId="1076"/>
          <ac:picMkLst>
            <pc:docMk/>
            <pc:sldMk cId="1227339770" sldId="345"/>
            <ac:picMk id="5" creationId="{0C82637D-BD6C-5EDC-F639-F1D02CB0B0FE}"/>
          </ac:picMkLst>
        </pc:picChg>
        <pc:picChg chg="add mod modCrop">
          <ac:chgData name="David Lewis" userId="69e2f44ce50649c8" providerId="LiveId" clId="{A37E2FB5-A8CE-46EA-B26B-A699259DCB75}" dt="2023-03-27T13:28:18.808" v="9392" actId="1076"/>
          <ac:picMkLst>
            <pc:docMk/>
            <pc:sldMk cId="1227339770" sldId="345"/>
            <ac:picMk id="8" creationId="{62878A90-88A3-C502-648C-343BB8BA0296}"/>
          </ac:picMkLst>
        </pc:picChg>
      </pc:sldChg>
      <pc:sldChg chg="addSp modSp add mod">
        <pc:chgData name="David Lewis" userId="69e2f44ce50649c8" providerId="LiveId" clId="{A37E2FB5-A8CE-46EA-B26B-A699259DCB75}" dt="2023-03-27T12:38:44.126" v="8410" actId="1076"/>
        <pc:sldMkLst>
          <pc:docMk/>
          <pc:sldMk cId="646609816" sldId="346"/>
        </pc:sldMkLst>
        <pc:spChg chg="mod">
          <ac:chgData name="David Lewis" userId="69e2f44ce50649c8" providerId="LiveId" clId="{A37E2FB5-A8CE-46EA-B26B-A699259DCB75}" dt="2023-03-27T12:37:19.847" v="8402" actId="20577"/>
          <ac:spMkLst>
            <pc:docMk/>
            <pc:sldMk cId="646609816" sldId="346"/>
            <ac:spMk id="6" creationId="{B441ABF6-1400-58CC-6DB8-E357AEB66F6C}"/>
          </ac:spMkLst>
        </pc:spChg>
        <pc:picChg chg="add mod modCrop">
          <ac:chgData name="David Lewis" userId="69e2f44ce50649c8" providerId="LiveId" clId="{A37E2FB5-A8CE-46EA-B26B-A699259DCB75}" dt="2023-03-27T12:38:44.126" v="8410" actId="1076"/>
          <ac:picMkLst>
            <pc:docMk/>
            <pc:sldMk cId="646609816" sldId="346"/>
            <ac:picMk id="2" creationId="{842940BF-8CFE-AECE-A5CE-683819F6AEC8}"/>
          </ac:picMkLst>
        </pc:picChg>
      </pc:sldChg>
      <pc:sldChg chg="addSp delSp modSp add mod ord">
        <pc:chgData name="David Lewis" userId="69e2f44ce50649c8" providerId="LiveId" clId="{A37E2FB5-A8CE-46EA-B26B-A699259DCB75}" dt="2023-03-27T14:01:25.573" v="9808"/>
        <pc:sldMkLst>
          <pc:docMk/>
          <pc:sldMk cId="4001855260" sldId="347"/>
        </pc:sldMkLst>
        <pc:spChg chg="mod">
          <ac:chgData name="David Lewis" userId="69e2f44ce50649c8" providerId="LiveId" clId="{A37E2FB5-A8CE-46EA-B26B-A699259DCB75}" dt="2023-03-27T14:01:21.764" v="9806" actId="20577"/>
          <ac:spMkLst>
            <pc:docMk/>
            <pc:sldMk cId="4001855260" sldId="347"/>
            <ac:spMk id="6" creationId="{B441ABF6-1400-58CC-6DB8-E357AEB66F6C}"/>
          </ac:spMkLst>
        </pc:spChg>
        <pc:spChg chg="add del mod">
          <ac:chgData name="David Lewis" userId="69e2f44ce50649c8" providerId="LiveId" clId="{A37E2FB5-A8CE-46EA-B26B-A699259DCB75}" dt="2023-03-27T13:30:46.445" v="9412" actId="478"/>
          <ac:spMkLst>
            <pc:docMk/>
            <pc:sldMk cId="4001855260" sldId="347"/>
            <ac:spMk id="8" creationId="{5EAE31E8-A399-67B2-194E-BB5CAA0C3C82}"/>
          </ac:spMkLst>
        </pc:spChg>
        <pc:picChg chg="del mod">
          <ac:chgData name="David Lewis" userId="69e2f44ce50649c8" providerId="LiveId" clId="{A37E2FB5-A8CE-46EA-B26B-A699259DCB75}" dt="2023-03-27T12:39:40.787" v="8448" actId="478"/>
          <ac:picMkLst>
            <pc:docMk/>
            <pc:sldMk cId="4001855260" sldId="347"/>
            <ac:picMk id="2" creationId="{842940BF-8CFE-AECE-A5CE-683819F6AEC8}"/>
          </ac:picMkLst>
        </pc:picChg>
        <pc:picChg chg="add mod modCrop">
          <ac:chgData name="David Lewis" userId="69e2f44ce50649c8" providerId="LiveId" clId="{A37E2FB5-A8CE-46EA-B26B-A699259DCB75}" dt="2023-03-27T13:30:20.627" v="9409" actId="688"/>
          <ac:picMkLst>
            <pc:docMk/>
            <pc:sldMk cId="4001855260" sldId="347"/>
            <ac:picMk id="7" creationId="{240BDA8A-9D21-9DCC-AFAA-71DFD2D341C0}"/>
          </ac:picMkLst>
        </pc:picChg>
      </pc:sldChg>
      <pc:sldChg chg="delSp modSp add del mod">
        <pc:chgData name="David Lewis" userId="69e2f44ce50649c8" providerId="LiveId" clId="{A37E2FB5-A8CE-46EA-B26B-A699259DCB75}" dt="2023-03-27T13:43:38.656" v="9526" actId="47"/>
        <pc:sldMkLst>
          <pc:docMk/>
          <pc:sldMk cId="672960254" sldId="348"/>
        </pc:sldMkLst>
        <pc:spChg chg="del mod">
          <ac:chgData name="David Lewis" userId="69e2f44ce50649c8" providerId="LiveId" clId="{A37E2FB5-A8CE-46EA-B26B-A699259DCB75}" dt="2023-03-27T12:44:04.643" v="8758"/>
          <ac:spMkLst>
            <pc:docMk/>
            <pc:sldMk cId="672960254" sldId="348"/>
            <ac:spMk id="6" creationId="{B441ABF6-1400-58CC-6DB8-E357AEB66F6C}"/>
          </ac:spMkLst>
        </pc:spChg>
      </pc:sldChg>
      <pc:sldChg chg="delSp modSp add mod ord">
        <pc:chgData name="David Lewis" userId="69e2f44ce50649c8" providerId="LiveId" clId="{A37E2FB5-A8CE-46EA-B26B-A699259DCB75}" dt="2023-04-01T12:57:28.810" v="10489" actId="20577"/>
        <pc:sldMkLst>
          <pc:docMk/>
          <pc:sldMk cId="2222145802" sldId="349"/>
        </pc:sldMkLst>
        <pc:spChg chg="mod">
          <ac:chgData name="David Lewis" userId="69e2f44ce50649c8" providerId="LiveId" clId="{A37E2FB5-A8CE-46EA-B26B-A699259DCB75}" dt="2023-04-01T12:57:28.810" v="10489" actId="20577"/>
          <ac:spMkLst>
            <pc:docMk/>
            <pc:sldMk cId="2222145802" sldId="349"/>
            <ac:spMk id="6" creationId="{B441ABF6-1400-58CC-6DB8-E357AEB66F6C}"/>
          </ac:spMkLst>
        </pc:spChg>
        <pc:picChg chg="del">
          <ac:chgData name="David Lewis" userId="69e2f44ce50649c8" providerId="LiveId" clId="{A37E2FB5-A8CE-46EA-B26B-A699259DCB75}" dt="2023-03-27T12:44:43.793" v="8796" actId="478"/>
          <ac:picMkLst>
            <pc:docMk/>
            <pc:sldMk cId="2222145802" sldId="349"/>
            <ac:picMk id="2" creationId="{842940BF-8CFE-AECE-A5CE-683819F6AEC8}"/>
          </ac:picMkLst>
        </pc:picChg>
      </pc:sldChg>
      <pc:sldChg chg="addSp delSp modSp add mod ord">
        <pc:chgData name="David Lewis" userId="69e2f44ce50649c8" providerId="LiveId" clId="{A37E2FB5-A8CE-46EA-B26B-A699259DCB75}" dt="2023-03-27T13:52:56.691" v="9732"/>
        <pc:sldMkLst>
          <pc:docMk/>
          <pc:sldMk cId="2820918455" sldId="350"/>
        </pc:sldMkLst>
        <pc:spChg chg="del mod">
          <ac:chgData name="David Lewis" userId="69e2f44ce50649c8" providerId="LiveId" clId="{A37E2FB5-A8CE-46EA-B26B-A699259DCB75}" dt="2023-03-27T13:52:16.663" v="9719" actId="478"/>
          <ac:spMkLst>
            <pc:docMk/>
            <pc:sldMk cId="2820918455" sldId="350"/>
            <ac:spMk id="2" creationId="{279282C4-1E45-E743-A33F-9A712FA6DE4D}"/>
          </ac:spMkLst>
        </pc:spChg>
        <pc:spChg chg="mod">
          <ac:chgData name="David Lewis" userId="69e2f44ce50649c8" providerId="LiveId" clId="{A37E2FB5-A8CE-46EA-B26B-A699259DCB75}" dt="2023-03-27T13:52:24.187" v="9722" actId="27636"/>
          <ac:spMkLst>
            <pc:docMk/>
            <pc:sldMk cId="2820918455" sldId="350"/>
            <ac:spMk id="4" creationId="{9146FBA1-B4DF-2ECE-734B-AA5F30F6F416}"/>
          </ac:spMkLst>
        </pc:spChg>
        <pc:spChg chg="add del mod">
          <ac:chgData name="David Lewis" userId="69e2f44ce50649c8" providerId="LiveId" clId="{A37E2FB5-A8CE-46EA-B26B-A699259DCB75}" dt="2023-03-27T13:52:29.999" v="9724" actId="478"/>
          <ac:spMkLst>
            <pc:docMk/>
            <pc:sldMk cId="2820918455" sldId="350"/>
            <ac:spMk id="6" creationId="{DAC2667D-0BD8-71BC-C4C1-CF992F17A289}"/>
          </ac:spMkLst>
        </pc:spChg>
        <pc:picChg chg="add mod">
          <ac:chgData name="David Lewis" userId="69e2f44ce50649c8" providerId="LiveId" clId="{A37E2FB5-A8CE-46EA-B26B-A699259DCB75}" dt="2023-03-27T13:52:46.038" v="9730" actId="1076"/>
          <ac:picMkLst>
            <pc:docMk/>
            <pc:sldMk cId="2820918455" sldId="350"/>
            <ac:picMk id="3" creationId="{CF763007-0F0E-C1C7-0F5B-CC88D4E6004E}"/>
          </ac:picMkLst>
        </pc:picChg>
      </pc:sldChg>
      <pc:sldChg chg="modSp add mod ord">
        <pc:chgData name="David Lewis" userId="69e2f44ce50649c8" providerId="LiveId" clId="{A37E2FB5-A8CE-46EA-B26B-A699259DCB75}" dt="2023-04-01T12:58:55.512" v="10491" actId="313"/>
        <pc:sldMkLst>
          <pc:docMk/>
          <pc:sldMk cId="1593147421" sldId="351"/>
        </pc:sldMkLst>
        <pc:spChg chg="mod">
          <ac:chgData name="David Lewis" userId="69e2f44ce50649c8" providerId="LiveId" clId="{A37E2FB5-A8CE-46EA-B26B-A699259DCB75}" dt="2023-04-01T12:58:55.512" v="10491" actId="313"/>
          <ac:spMkLst>
            <pc:docMk/>
            <pc:sldMk cId="1593147421" sldId="351"/>
            <ac:spMk id="2" creationId="{A2D1534E-B590-4178-B113-957C4A7A6821}"/>
          </ac:spMkLst>
        </pc:spChg>
        <pc:spChg chg="mod">
          <ac:chgData name="David Lewis" userId="69e2f44ce50649c8" providerId="LiveId" clId="{A37E2FB5-A8CE-46EA-B26B-A699259DCB75}" dt="2023-03-27T15:31:01.077" v="10361" actId="20577"/>
          <ac:spMkLst>
            <pc:docMk/>
            <pc:sldMk cId="1593147421" sldId="351"/>
            <ac:spMk id="4" creationId="{40167598-848A-4536-B8D6-3C3B1C9F6D1F}"/>
          </ac:spMkLst>
        </pc:spChg>
        <pc:picChg chg="mod">
          <ac:chgData name="David Lewis" userId="69e2f44ce50649c8" providerId="LiveId" clId="{A37E2FB5-A8CE-46EA-B26B-A699259DCB75}" dt="2023-03-27T15:20:50.567" v="9929" actId="14100"/>
          <ac:picMkLst>
            <pc:docMk/>
            <pc:sldMk cId="1593147421" sldId="351"/>
            <ac:picMk id="13" creationId="{232DF90B-C208-4E4F-BE72-8CD4DA71321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4/1/2023</a:t>
            </a:fld>
            <a:endParaRPr>
              <a:solidFill>
                <a:schemeClr val="tx2"/>
              </a:solidFill>
            </a:endParaRPr>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4/1/2023</a:t>
            </a:fld>
            <a:endParaRPr/>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F81A0-ADA6-4623-BE4F-40CFB8BBCB3D}" type="slidenum">
              <a:rPr lang="en-US" smtClean="0"/>
              <a:t>1</a:t>
            </a:fld>
            <a:endParaRPr lang="en-US"/>
          </a:p>
        </p:txBody>
      </p:sp>
    </p:spTree>
    <p:extLst>
      <p:ext uri="{BB962C8B-B14F-4D97-AF65-F5344CB8AC3E}">
        <p14:creationId xmlns:p14="http://schemas.microsoft.com/office/powerpoint/2010/main" val="28559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Baskerville, Courier New….www.typewolf.com</a:t>
            </a:r>
          </a:p>
        </p:txBody>
      </p:sp>
      <p:sp>
        <p:nvSpPr>
          <p:cNvPr id="4" name="Slide Number Placeholder 3"/>
          <p:cNvSpPr>
            <a:spLocks noGrp="1"/>
          </p:cNvSpPr>
          <p:nvPr>
            <p:ph type="sldNum" sz="quarter" idx="5"/>
          </p:nvPr>
        </p:nvSpPr>
        <p:spPr/>
        <p:txBody>
          <a:bodyPr/>
          <a:lstStyle/>
          <a:p>
            <a:fld id="{B8796F01-7154-41E0-B48B-A6921757531A}" type="slidenum">
              <a:rPr lang="en-GB" smtClean="0"/>
              <a:pPr/>
              <a:t>10</a:t>
            </a:fld>
            <a:endParaRPr lang="en-GB"/>
          </a:p>
        </p:txBody>
      </p:sp>
    </p:spTree>
    <p:extLst>
      <p:ext uri="{BB962C8B-B14F-4D97-AF65-F5344CB8AC3E}">
        <p14:creationId xmlns:p14="http://schemas.microsoft.com/office/powerpoint/2010/main" val="33069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Google Apache free fonts 950 of them: but still may need a licence</a:t>
            </a:r>
          </a:p>
        </p:txBody>
      </p:sp>
      <p:sp>
        <p:nvSpPr>
          <p:cNvPr id="4" name="Slide Number Placeholder 3"/>
          <p:cNvSpPr>
            <a:spLocks noGrp="1"/>
          </p:cNvSpPr>
          <p:nvPr>
            <p:ph type="sldNum" sz="quarter" idx="5"/>
          </p:nvPr>
        </p:nvSpPr>
        <p:spPr/>
        <p:txBody>
          <a:bodyPr/>
          <a:lstStyle/>
          <a:p>
            <a:fld id="{B8796F01-7154-41E0-B48B-A6921757531A}" type="slidenum">
              <a:rPr lang="en-GB" smtClean="0"/>
              <a:pPr/>
              <a:t>13</a:t>
            </a:fld>
            <a:endParaRPr lang="en-GB"/>
          </a:p>
        </p:txBody>
      </p:sp>
    </p:spTree>
    <p:extLst>
      <p:ext uri="{BB962C8B-B14F-4D97-AF65-F5344CB8AC3E}">
        <p14:creationId xmlns:p14="http://schemas.microsoft.com/office/powerpoint/2010/main" val="3812705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654" y="1447801"/>
            <a:ext cx="8823360" cy="3329581"/>
          </a:xfrm>
        </p:spPr>
        <p:txBody>
          <a:bodyPr anchor="b"/>
          <a:lstStyle>
            <a:lvl1pPr>
              <a:defRPr sz="7198"/>
            </a:lvl1pPr>
          </a:lstStyle>
          <a:p>
            <a:r>
              <a:rPr lang="en-US"/>
              <a:t>Click to edit Master title style</a:t>
            </a:r>
            <a:endParaRPr lang="en-US" dirty="0"/>
          </a:p>
        </p:txBody>
      </p:sp>
      <p:sp>
        <p:nvSpPr>
          <p:cNvPr id="3" name="Subtitle 2"/>
          <p:cNvSpPr>
            <a:spLocks noGrp="1"/>
          </p:cNvSpPr>
          <p:nvPr>
            <p:ph type="subTitle" idx="1"/>
          </p:nvPr>
        </p:nvSpPr>
        <p:spPr>
          <a:xfrm>
            <a:off x="1154654" y="4777380"/>
            <a:ext cx="8823360" cy="861420"/>
          </a:xfrm>
        </p:spPr>
        <p:txBody>
          <a:bodyPr anchor="t"/>
          <a:lstStyle>
            <a:lvl1pPr marL="0" indent="0" algn="l">
              <a:buNone/>
              <a:defRPr cap="all">
                <a:solidFill>
                  <a:schemeClr val="bg2">
                    <a:lumMod val="40000"/>
                    <a:lumOff val="60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E3C847-D284-421D-B330-2D43513B0F9C}"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grpSp>
        <p:nvGrpSpPr>
          <p:cNvPr id="7" name="Group 6" descr="Stack of books">
            <a:extLst>
              <a:ext uri="{FF2B5EF4-FFF2-40B4-BE49-F238E27FC236}">
                <a16:creationId xmlns:a16="http://schemas.microsoft.com/office/drawing/2014/main" id="{770EEEA6-88B5-459F-A0AB-5EE721821F4C}"/>
              </a:ext>
            </a:extLst>
          </p:cNvPr>
          <p:cNvGrpSpPr/>
          <p:nvPr userDrawn="1"/>
        </p:nvGrpSpPr>
        <p:grpSpPr>
          <a:xfrm>
            <a:off x="0" y="0"/>
            <a:ext cx="12190572" cy="6858000"/>
            <a:chOff x="0" y="0"/>
            <a:chExt cx="12190572" cy="6858000"/>
          </a:xfrm>
        </p:grpSpPr>
        <p:sp>
          <p:nvSpPr>
            <p:cNvPr id="8" name="Rectangle 7">
              <a:extLst>
                <a:ext uri="{FF2B5EF4-FFF2-40B4-BE49-F238E27FC236}">
                  <a16:creationId xmlns:a16="http://schemas.microsoft.com/office/drawing/2014/main" id="{B411170C-EE59-48F5-90D1-DB7B44F7FBC8}"/>
                </a:ext>
              </a:extLst>
            </p:cNvPr>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9" name="Group 8">
              <a:extLst>
                <a:ext uri="{FF2B5EF4-FFF2-40B4-BE49-F238E27FC236}">
                  <a16:creationId xmlns:a16="http://schemas.microsoft.com/office/drawing/2014/main" id="{5D3156B8-DD76-4F04-9A98-A73041202724}"/>
                </a:ext>
              </a:extLst>
            </p:cNvPr>
            <p:cNvGrpSpPr/>
            <p:nvPr/>
          </p:nvGrpSpPr>
          <p:grpSpPr>
            <a:xfrm>
              <a:off x="0" y="0"/>
              <a:ext cx="4726044" cy="6858000"/>
              <a:chOff x="0" y="0"/>
              <a:chExt cx="4726044" cy="6858000"/>
            </a:xfrm>
          </p:grpSpPr>
          <p:pic>
            <p:nvPicPr>
              <p:cNvPr id="10" name="Picture 9" descr="Stack of books">
                <a:extLst>
                  <a:ext uri="{FF2B5EF4-FFF2-40B4-BE49-F238E27FC236}">
                    <a16:creationId xmlns:a16="http://schemas.microsoft.com/office/drawing/2014/main" id="{EF2B480B-9562-486F-9128-A9AAA6376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1" name="Rectangle 10">
                <a:extLst>
                  <a:ext uri="{FF2B5EF4-FFF2-40B4-BE49-F238E27FC236}">
                    <a16:creationId xmlns:a16="http://schemas.microsoft.com/office/drawing/2014/main" id="{D7AD296F-9122-4EB3-AC2E-772A776F63CE}"/>
                  </a:ext>
                </a:extLst>
              </p:cNvPr>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60231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E5785147-19A6-4970-A04E-ED9B1D83C0F1}"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Tree>
    <p:extLst>
      <p:ext uri="{BB962C8B-B14F-4D97-AF65-F5344CB8AC3E}">
        <p14:creationId xmlns:p14="http://schemas.microsoft.com/office/powerpoint/2010/main" val="296562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656" y="2861734"/>
            <a:ext cx="8823359" cy="1915647"/>
          </a:xfrm>
        </p:spPr>
        <p:txBody>
          <a:bodyPr anchor="b"/>
          <a:lstStyle>
            <a:lvl1pPr algn="l">
              <a:defRPr sz="3999" b="0" cap="none"/>
            </a:lvl1pPr>
          </a:lstStyle>
          <a:p>
            <a:r>
              <a:rPr lang="en-US"/>
              <a:t>Click to edit Master title style</a:t>
            </a:r>
            <a:endParaRPr lang="en-US" dirty="0"/>
          </a:p>
        </p:txBody>
      </p:sp>
      <p:sp>
        <p:nvSpPr>
          <p:cNvPr id="3" name="Text Placeholder 2"/>
          <p:cNvSpPr>
            <a:spLocks noGrp="1"/>
          </p:cNvSpPr>
          <p:nvPr>
            <p:ph type="body" idx="1"/>
          </p:nvPr>
        </p:nvSpPr>
        <p:spPr>
          <a:xfrm>
            <a:off x="1154654" y="4777381"/>
            <a:ext cx="8823360" cy="860400"/>
          </a:xfrm>
        </p:spPr>
        <p:txBody>
          <a:bodyPr anchor="t"/>
          <a:lstStyle>
            <a:lvl1pPr marL="0" indent="0" algn="l">
              <a:buNone/>
              <a:defRPr sz="1999" cap="all">
                <a:solidFill>
                  <a:schemeClr val="bg2">
                    <a:lumMod val="40000"/>
                    <a:lumOff val="6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F41008-E89D-49CD-9BF4-E6F3FE09F7AC}"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58298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025" y="2060576"/>
            <a:ext cx="4395194" cy="4195763"/>
          </a:xfrm>
        </p:spPr>
        <p:txBody>
          <a:bodyPr>
            <a:normAutofit/>
          </a:bodyPr>
          <a:lstStyle>
            <a:lvl1pPr>
              <a:defRPr sz="1799"/>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3021" y="2056093"/>
            <a:ext cx="4395196" cy="4200245"/>
          </a:xfrm>
        </p:spPr>
        <p:txBody>
          <a:bodyPr>
            <a:normAutofit/>
          </a:bodyPr>
          <a:lstStyle>
            <a:lvl1pPr>
              <a:defRPr sz="1799"/>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9E199F-4583-41EB-929F-5865E95EECAA}" type="datetime1">
              <a:rPr lang="en-US" smtClean="0"/>
              <a:t>4/1/2023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13194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026" y="1905000"/>
            <a:ext cx="4395193"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025" y="2514600"/>
            <a:ext cx="4395194" cy="3741738"/>
          </a:xfrm>
        </p:spPr>
        <p:txBody>
          <a:bodyPr>
            <a:normAutofit/>
          </a:bodyPr>
          <a:lstStyle>
            <a:lvl1pPr>
              <a:defRPr sz="1799"/>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3023" y="1905000"/>
            <a:ext cx="4395194"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3023" y="2514600"/>
            <a:ext cx="4395194" cy="3741738"/>
          </a:xfrm>
        </p:spPr>
        <p:txBody>
          <a:bodyPr>
            <a:normAutofit/>
          </a:bodyPr>
          <a:lstStyle>
            <a:lvl1pPr>
              <a:defRPr sz="1799"/>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E652EB-356C-4482-B27C-7C8E08F5D88F}" type="datetime1">
              <a:rPr lang="en-US" smtClean="0"/>
              <a:t>4/1/2023</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28951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1B0895E-43C3-4560-B59A-90049317E860}" type="datetime1">
              <a:rPr lang="en-US" smtClean="0"/>
              <a:t>4/1/2023</a:t>
            </a:fld>
            <a:endParaRPr lang="en-US"/>
          </a:p>
        </p:txBody>
      </p:sp>
      <p:sp>
        <p:nvSpPr>
          <p:cNvPr id="5" name="Footer Placeholder 3"/>
          <p:cNvSpPr>
            <a:spLocks noGrp="1"/>
          </p:cNvSpPr>
          <p:nvPr>
            <p:ph type="ftr" sz="quarter" idx="11"/>
          </p:nvPr>
        </p:nvSpPr>
        <p:spPr/>
        <p:txBody>
          <a:bodyPr/>
          <a:lstStyle/>
          <a:p>
            <a:r>
              <a:rPr lang="en-US"/>
              <a:t>Add a footer</a:t>
            </a:r>
            <a:endParaRPr lang="en-US" dirty="0"/>
          </a:p>
        </p:txBody>
      </p:sp>
      <p:sp>
        <p:nvSpPr>
          <p:cNvPr id="6" name="Slide Number Placeholder 4"/>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3420507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7778C32-B81D-4A68-A851-5185C690F024}" type="datetime1">
              <a:rPr lang="en-US" smtClean="0"/>
              <a:t>4/1/2023</a:t>
            </a:fld>
            <a:endParaRPr lang="en-US"/>
          </a:p>
        </p:txBody>
      </p:sp>
      <p:sp>
        <p:nvSpPr>
          <p:cNvPr id="5" name="Footer Placeholder 2"/>
          <p:cNvSpPr>
            <a:spLocks noGrp="1"/>
          </p:cNvSpPr>
          <p:nvPr>
            <p:ph type="ftr" sz="quarter" idx="11"/>
          </p:nvPr>
        </p:nvSpPr>
        <p:spPr/>
        <p:txBody>
          <a:bodyPr/>
          <a:lstStyle/>
          <a:p>
            <a:r>
              <a:rPr lang="en-US"/>
              <a:t>Add a footer</a:t>
            </a:r>
            <a:endParaRPr lang="en-US" dirty="0"/>
          </a:p>
        </p:txBody>
      </p:sp>
      <p:sp>
        <p:nvSpPr>
          <p:cNvPr id="6"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417193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652" y="1447800"/>
            <a:ext cx="3400178" cy="1447800"/>
          </a:xfrm>
        </p:spPr>
        <p:txBody>
          <a:bodyPr anchor="b"/>
          <a:lstStyle>
            <a:lvl1pPr algn="l">
              <a:defRPr sz="2399" b="0"/>
            </a:lvl1pPr>
          </a:lstStyle>
          <a:p>
            <a:r>
              <a:rPr lang="en-US"/>
              <a:t>Click to edit Master title style</a:t>
            </a:r>
            <a:endParaRPr lang="en-US" dirty="0"/>
          </a:p>
        </p:txBody>
      </p:sp>
      <p:sp>
        <p:nvSpPr>
          <p:cNvPr id="3" name="Content Placeholder 2"/>
          <p:cNvSpPr>
            <a:spLocks noGrp="1"/>
          </p:cNvSpPr>
          <p:nvPr>
            <p:ph idx="1"/>
          </p:nvPr>
        </p:nvSpPr>
        <p:spPr>
          <a:xfrm>
            <a:off x="4783370" y="1447800"/>
            <a:ext cx="5194644" cy="4572000"/>
          </a:xfrm>
        </p:spPr>
        <p:txBody>
          <a:bodyPr anchor="ctr">
            <a:normAutofit/>
          </a:bodyPr>
          <a:lstStyle>
            <a:lvl1pPr>
              <a:defRPr sz="1999"/>
            </a:lvl1pPr>
            <a:lvl2pPr>
              <a:defRPr sz="1799"/>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653" y="3129281"/>
            <a:ext cx="3400177" cy="2895599"/>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1765D79-EF31-4E8F-A1BE-AF31805C2859}" type="datetime1">
              <a:rPr lang="en-US" smtClean="0"/>
              <a:t>4/1/2023</a:t>
            </a:fld>
            <a:endParaRPr lang="en-US"/>
          </a:p>
        </p:txBody>
      </p:sp>
      <p:sp>
        <p:nvSpPr>
          <p:cNvPr id="5" name="Footer Placeholder 5"/>
          <p:cNvSpPr>
            <a:spLocks noGrp="1"/>
          </p:cNvSpPr>
          <p:nvPr>
            <p:ph type="ftr" sz="quarter" idx="11"/>
          </p:nvPr>
        </p:nvSpPr>
        <p:spPr/>
        <p:txBody>
          <a:bodyPr/>
          <a:lstStyle/>
          <a:p>
            <a:r>
              <a:rPr lang="en-US"/>
              <a:t>Add a footer</a:t>
            </a:r>
            <a:endParaRPr lang="en-US" dirty="0"/>
          </a:p>
        </p:txBody>
      </p:sp>
      <p:sp>
        <p:nvSpPr>
          <p:cNvPr id="6"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321480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606" y="1854192"/>
            <a:ext cx="5091580" cy="1574808"/>
          </a:xfrm>
        </p:spPr>
        <p:txBody>
          <a:bodyPr anchor="b">
            <a:normAutofit/>
          </a:bodyPr>
          <a:lstStyle>
            <a:lvl1pPr algn="l">
              <a:defRPr sz="35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7736" y="1143000"/>
            <a:ext cx="3199567"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654" y="3657600"/>
            <a:ext cx="5083655" cy="1371600"/>
          </a:xfrm>
        </p:spPr>
        <p:txBody>
          <a:bodyPr>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2FBA3B-941F-4778-A0CB-865223FDAE69}" type="datetime1">
              <a:rPr lang="en-US" smtClean="0"/>
              <a:t>4/1/2023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370571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656" y="4800587"/>
            <a:ext cx="8823359" cy="566738"/>
          </a:xfrm>
        </p:spPr>
        <p:txBody>
          <a:bodyPr anchor="b">
            <a:normAutofit/>
          </a:bodyPr>
          <a:lstStyle>
            <a:lvl1pPr algn="l">
              <a:defRPr sz="2399"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654" y="685800"/>
            <a:ext cx="8823360"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655" y="5367325"/>
            <a:ext cx="8823358" cy="493712"/>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2EBFD46-0FD3-4428-ADEC-1DFD6489930D}" type="datetime1">
              <a:rPr lang="en-US" smtClean="0"/>
              <a:t>4/1/2023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5863786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654" y="1447800"/>
            <a:ext cx="8823361" cy="1981200"/>
          </a:xfrm>
        </p:spPr>
        <p:txBody>
          <a:bodyPr/>
          <a:lstStyle>
            <a:lvl1pPr>
              <a:defRPr sz="4799"/>
            </a:lvl1pPr>
          </a:lstStyle>
          <a:p>
            <a:r>
              <a:rPr lang="en-US"/>
              <a:t>Click to edit Master title style</a:t>
            </a:r>
            <a:endParaRPr lang="en-US" dirty="0"/>
          </a:p>
        </p:txBody>
      </p:sp>
      <p:sp>
        <p:nvSpPr>
          <p:cNvPr id="8" name="Text Placeholder 3"/>
          <p:cNvSpPr>
            <a:spLocks noGrp="1"/>
          </p:cNvSpPr>
          <p:nvPr>
            <p:ph type="body" sz="half" idx="2"/>
          </p:nvPr>
        </p:nvSpPr>
        <p:spPr>
          <a:xfrm>
            <a:off x="1154654" y="3657600"/>
            <a:ext cx="8823361" cy="2362200"/>
          </a:xfrm>
        </p:spPr>
        <p:txBody>
          <a:bodyPr anchor="ctr">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2EBFD46-0FD3-4428-ADEC-1DFD6489930D}"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46574461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391" y="1447800"/>
            <a:ext cx="7997232" cy="2323374"/>
          </a:xfrm>
        </p:spPr>
        <p:txBody>
          <a:bodyPr/>
          <a:lstStyle>
            <a:lvl1pPr>
              <a:defRPr sz="4799"/>
            </a:lvl1pPr>
          </a:lstStyle>
          <a:p>
            <a:r>
              <a:rPr lang="en-US"/>
              <a:t>Click to edit Master title style</a:t>
            </a:r>
            <a:endParaRPr lang="en-US" dirty="0"/>
          </a:p>
        </p:txBody>
      </p:sp>
      <p:sp>
        <p:nvSpPr>
          <p:cNvPr id="11" name="Text Placeholder 3"/>
          <p:cNvSpPr>
            <a:spLocks noGrp="1"/>
          </p:cNvSpPr>
          <p:nvPr>
            <p:ph type="body" sz="half" idx="14"/>
          </p:nvPr>
        </p:nvSpPr>
        <p:spPr>
          <a:xfrm>
            <a:off x="1929898" y="3771174"/>
            <a:ext cx="7277753"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654" y="4350657"/>
            <a:ext cx="8823361" cy="1676400"/>
          </a:xfrm>
        </p:spPr>
        <p:txBody>
          <a:bodyPr anchor="ctr">
            <a:normAutofit/>
          </a:bodyPr>
          <a:lstStyle>
            <a:lvl1pPr marL="0" indent="0">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2EBFD46-0FD3-4428-ADEC-1DFD6489930D}"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
        <p:nvSpPr>
          <p:cNvPr id="12" name="TextBox 11"/>
          <p:cNvSpPr txBox="1"/>
          <p:nvPr/>
        </p:nvSpPr>
        <p:spPr>
          <a:xfrm>
            <a:off x="898061" y="971253"/>
            <a:ext cx="801703"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196" dirty="0"/>
              <a:t>“</a:t>
            </a:r>
          </a:p>
        </p:txBody>
      </p:sp>
      <p:sp>
        <p:nvSpPr>
          <p:cNvPr id="15" name="TextBox 14"/>
          <p:cNvSpPr txBox="1"/>
          <p:nvPr/>
        </p:nvSpPr>
        <p:spPr>
          <a:xfrm>
            <a:off x="9328060" y="2613787"/>
            <a:ext cx="801703"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196" dirty="0"/>
              <a:t>”</a:t>
            </a:r>
          </a:p>
        </p:txBody>
      </p:sp>
    </p:spTree>
    <p:extLst>
      <p:ext uri="{BB962C8B-B14F-4D97-AF65-F5344CB8AC3E}">
        <p14:creationId xmlns:p14="http://schemas.microsoft.com/office/powerpoint/2010/main" val="351313355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653" y="3124201"/>
            <a:ext cx="8823362" cy="1653180"/>
          </a:xfrm>
        </p:spPr>
        <p:txBody>
          <a:bodyPr anchor="b"/>
          <a:lstStyle>
            <a:lvl1pPr algn="l">
              <a:defRPr sz="3999" b="0" cap="none"/>
            </a:lvl1pPr>
          </a:lstStyle>
          <a:p>
            <a:r>
              <a:rPr lang="en-US"/>
              <a:t>Click to edit Master title style</a:t>
            </a:r>
            <a:endParaRPr lang="en-US" dirty="0"/>
          </a:p>
        </p:txBody>
      </p:sp>
      <p:sp>
        <p:nvSpPr>
          <p:cNvPr id="3" name="Text Placeholder 2"/>
          <p:cNvSpPr>
            <a:spLocks noGrp="1"/>
          </p:cNvSpPr>
          <p:nvPr>
            <p:ph type="body" idx="1"/>
          </p:nvPr>
        </p:nvSpPr>
        <p:spPr>
          <a:xfrm>
            <a:off x="1154654" y="4777381"/>
            <a:ext cx="8823361" cy="860400"/>
          </a:xfrm>
        </p:spPr>
        <p:txBody>
          <a:bodyPr anchor="t"/>
          <a:lstStyle>
            <a:lvl1pPr marL="0" indent="0" algn="l">
              <a:buNone/>
              <a:defRPr sz="1999" cap="none">
                <a:solidFill>
                  <a:schemeClr val="bg2">
                    <a:lumMod val="40000"/>
                    <a:lumOff val="6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EBFD46-0FD3-4428-ADEC-1DFD6489930D}"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72923597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lvl1pPr>
          </a:lstStyle>
          <a:p>
            <a:r>
              <a:rPr lang="en-US"/>
              <a:t>Click to edit Master title style</a:t>
            </a:r>
            <a:endParaRPr lang="en-US" dirty="0"/>
          </a:p>
        </p:txBody>
      </p:sp>
      <p:sp>
        <p:nvSpPr>
          <p:cNvPr id="3" name="Text Placeholder 2"/>
          <p:cNvSpPr>
            <a:spLocks noGrp="1"/>
          </p:cNvSpPr>
          <p:nvPr>
            <p:ph type="body" idx="1"/>
          </p:nvPr>
        </p:nvSpPr>
        <p:spPr>
          <a:xfrm>
            <a:off x="632782" y="1981200"/>
            <a:ext cx="2946099"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293" y="2667000"/>
            <a:ext cx="2926588" cy="3589338"/>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2648" y="1981200"/>
            <a:ext cx="2935476"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2097" y="2667000"/>
            <a:ext cx="2946027" cy="3589338"/>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2845" y="1981200"/>
            <a:ext cx="2931349"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2845" y="2667000"/>
            <a:ext cx="2931349" cy="3589338"/>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cxnSp>
        <p:nvCxnSpPr>
          <p:cNvPr id="17" name="Straight Connector 16"/>
          <p:cNvCxnSpPr/>
          <p:nvPr/>
        </p:nvCxnSpPr>
        <p:spPr>
          <a:xfrm>
            <a:off x="372517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0414"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EBFD46-0FD3-4428-ADEC-1DFD6489930D}" type="datetime1">
              <a:rPr lang="en-US" smtClean="0"/>
              <a:t>4/1/2023</a:t>
            </a:fld>
            <a:endParaRPr lang="en-US"/>
          </a:p>
        </p:txBody>
      </p:sp>
      <p:sp>
        <p:nvSpPr>
          <p:cNvPr id="4"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4380059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199"/>
            </a:lvl1pPr>
          </a:lstStyle>
          <a:p>
            <a:r>
              <a:rPr lang="en-US"/>
              <a:t>Click to edit Master title style</a:t>
            </a:r>
            <a:endParaRPr lang="en-US" dirty="0"/>
          </a:p>
        </p:txBody>
      </p:sp>
      <p:sp>
        <p:nvSpPr>
          <p:cNvPr id="3" name="Text Placeholder 2"/>
          <p:cNvSpPr>
            <a:spLocks noGrp="1"/>
          </p:cNvSpPr>
          <p:nvPr>
            <p:ph type="body" idx="1"/>
          </p:nvPr>
        </p:nvSpPr>
        <p:spPr>
          <a:xfrm>
            <a:off x="652293" y="4250949"/>
            <a:ext cx="2939284"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293" y="2209800"/>
            <a:ext cx="293928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293" y="4827212"/>
            <a:ext cx="2939284" cy="659189"/>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8363" y="4250949"/>
            <a:ext cx="2929762"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8362" y="2209800"/>
            <a:ext cx="292976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7009" y="4827211"/>
            <a:ext cx="2933642" cy="659189"/>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2845" y="4250949"/>
            <a:ext cx="2931349" cy="576262"/>
          </a:xfrm>
        </p:spPr>
        <p:txBody>
          <a:bodyPr anchor="b">
            <a:noAutofit/>
          </a:bodyPr>
          <a:lstStyle>
            <a:lvl1pPr marL="0" indent="0">
              <a:buNone/>
              <a:defRPr sz="2399" b="0">
                <a:solidFill>
                  <a:schemeClr val="bg2">
                    <a:lumMod val="40000"/>
                    <a:lumOff val="60000"/>
                  </a:schemeClr>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2844" y="2209800"/>
            <a:ext cx="2931349"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2720" y="4827209"/>
            <a:ext cx="2935232" cy="659189"/>
          </a:xfrm>
        </p:spPr>
        <p:txBody>
          <a:bodyPr anchor="t">
            <a:normAutofit/>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cxnSp>
        <p:nvCxnSpPr>
          <p:cNvPr id="19" name="Straight Connector 18"/>
          <p:cNvCxnSpPr/>
          <p:nvPr/>
        </p:nvCxnSpPr>
        <p:spPr>
          <a:xfrm>
            <a:off x="372517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0414"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2EBFD46-0FD3-4428-ADEC-1DFD6489930D}" type="datetime1">
              <a:rPr lang="en-US" smtClean="0"/>
              <a:t>4/1/2023</a:t>
            </a:fld>
            <a:endParaRPr lang="en-US"/>
          </a:p>
        </p:txBody>
      </p:sp>
      <p:sp>
        <p:nvSpPr>
          <p:cNvPr id="4"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73046173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987518-40ED-4895-8580-DE2A722FC423}"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53081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2050" y="430214"/>
            <a:ext cx="1752145"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294" y="887414"/>
            <a:ext cx="7421216"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8D9F34-BDBC-4273-B9BC-22458F940BE7}" type="datetime1">
              <a:rPr lang="en-US" smtClean="0"/>
              <a:t>4/1/2023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310217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6"/>
            <a:ext cx="4035961"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8"/>
            <a:ext cx="1522016" cy="2365453"/>
          </a:xfrm>
          <a:prstGeom prst="rect">
            <a:avLst/>
          </a:prstGeom>
        </p:spPr>
      </p:pic>
      <p:sp>
        <p:nvSpPr>
          <p:cNvPr id="16" name="Oval 15"/>
          <p:cNvSpPr/>
          <p:nvPr/>
        </p:nvSpPr>
        <p:spPr>
          <a:xfrm>
            <a:off x="8606770" y="1676400"/>
            <a:ext cx="2818666"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7330" y="1"/>
            <a:ext cx="1602969"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3637" y="6096000"/>
            <a:ext cx="993475" cy="762000"/>
          </a:xfrm>
          <a:prstGeom prst="rect">
            <a:avLst/>
          </a:prstGeom>
        </p:spPr>
      </p:pic>
      <p:sp>
        <p:nvSpPr>
          <p:cNvPr id="14" name="Rectangle 13"/>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5943" y="452718"/>
            <a:ext cx="9402274"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025" y="2052919"/>
            <a:ext cx="894421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2866" y="1790741"/>
            <a:ext cx="990599" cy="304720"/>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2EBFD46-0FD3-4428-ADEC-1DFD6489930D}" type="datetime1">
              <a:rPr lang="en-US" smtClean="0"/>
              <a:t>4/1/2023</a:t>
            </a:fld>
            <a:endParaRPr lang="en-US"/>
          </a:p>
        </p:txBody>
      </p:sp>
      <p:sp>
        <p:nvSpPr>
          <p:cNvPr id="5" name="Footer Placeholder 4"/>
          <p:cNvSpPr>
            <a:spLocks noGrp="1"/>
          </p:cNvSpPr>
          <p:nvPr>
            <p:ph type="ftr" sz="quarter" idx="3"/>
          </p:nvPr>
        </p:nvSpPr>
        <p:spPr>
          <a:xfrm rot="5400000">
            <a:off x="8948740" y="3225337"/>
            <a:ext cx="3859795" cy="304722"/>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bwMode="gray">
          <a:xfrm>
            <a:off x="10349844" y="295730"/>
            <a:ext cx="837981" cy="767687"/>
          </a:xfrm>
          <a:prstGeom prst="rect">
            <a:avLst/>
          </a:prstGeom>
        </p:spPr>
        <p:txBody>
          <a:bodyPr vert="horz" lIns="91440" tIns="45720" rIns="91440" bIns="45720" rtlCol="0" anchor="b"/>
          <a:lstStyle>
            <a:lvl1pPr algn="ctr">
              <a:defRPr sz="2799" b="0" i="0">
                <a:solidFill>
                  <a:schemeClr val="tx1">
                    <a:tint val="75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2326933675"/>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063" rtl="0" eaLnBrk="1" latinLnBrk="0" hangingPunct="1">
        <a:spcBef>
          <a:spcPct val="0"/>
        </a:spcBef>
        <a:buNone/>
        <a:defRPr sz="4199"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bg2">
            <a:lumMod val="40000"/>
            <a:lumOff val="60000"/>
          </a:schemeClr>
        </a:buClr>
        <a:buSzPct val="80000"/>
        <a:buFont typeface="Wingdings 3" charset="2"/>
        <a:buChar char=""/>
        <a:defRPr sz="1999" b="0" i="0" kern="1200">
          <a:solidFill>
            <a:schemeClr val="tx1"/>
          </a:solidFill>
          <a:latin typeface="+mj-lt"/>
          <a:ea typeface="+mj-ea"/>
          <a:cs typeface="+mj-cs"/>
        </a:defRPr>
      </a:lvl1pPr>
      <a:lvl2pPr marL="742727" indent="-285664" algn="l" defTabSz="457063" rtl="0" eaLnBrk="1" latinLnBrk="0" hangingPunct="1">
        <a:spcBef>
          <a:spcPts val="1000"/>
        </a:spcBef>
        <a:spcAft>
          <a:spcPts val="0"/>
        </a:spcAft>
        <a:buClr>
          <a:schemeClr val="bg2">
            <a:lumMod val="40000"/>
            <a:lumOff val="60000"/>
          </a:schemeClr>
        </a:buClr>
        <a:buSzPct val="80000"/>
        <a:buFont typeface="Wingdings 3" charset="2"/>
        <a:buChar char=""/>
        <a:defRPr sz="1799" b="0" i="0" kern="1200">
          <a:solidFill>
            <a:schemeClr val="tx1"/>
          </a:solidFill>
          <a:latin typeface="+mj-lt"/>
          <a:ea typeface="+mj-ea"/>
          <a:cs typeface="+mj-cs"/>
        </a:defRPr>
      </a:lvl2pPr>
      <a:lvl3pPr marL="1142657"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599720"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6783"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5248"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0908"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7971"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5034" indent="-228531" algn="l" defTabSz="457063"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hyperlink" Target="https://www.goodfreephotos.com/public-domain-images/simple-houses-vector-clipart.png.php"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hyperlink" Target="https://pixabay.com/en/books-icon-book-icon-symbol-set-1673578/"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hyperlink" Target="https://fabiusmaximus.com/2012/12/30/comments-47409/"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macmillandictionary.com/dictionary/british/verbalize" TargetMode="External"/><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8" Type="http://schemas.openxmlformats.org/officeDocument/2006/relationships/hyperlink" Target="https://www.gov.uk/sign-in-universal-credit" TargetMode="External"/><Relationship Id="rId3" Type="http://schemas.openxmlformats.org/officeDocument/2006/relationships/hyperlink" Target="http://www.gov.uk/" TargetMode="External"/><Relationship Id="rId7" Type="http://schemas.openxmlformats.org/officeDocument/2006/relationships/hyperlink" Target="https://www.gov.uk/coronavirus" TargetMode="External"/><Relationship Id="rId2" Type="http://schemas.openxmlformats.org/officeDocument/2006/relationships/image" Target="../media/image9.png"/><Relationship Id="rId1" Type="http://schemas.openxmlformats.org/officeDocument/2006/relationships/slideLayout" Target="../slideLayouts/slideLayout9.xml"/><Relationship Id="rId6" Type="http://schemas.openxmlformats.org/officeDocument/2006/relationships/hyperlink" Target="https://www.gov.uk/find-a-job" TargetMode="External"/><Relationship Id="rId5" Type="http://schemas.openxmlformats.org/officeDocument/2006/relationships/hyperlink" Target="https://www.gov.uk/get-help-energy-bills" TargetMode="External"/><Relationship Id="rId4" Type="http://schemas.openxmlformats.org/officeDocument/2006/relationships/hyperlink" Target="https://www.gov.uk/cost-of-livin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9.png"/><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hyperlink" Target="https://creativecommons.org/licenses/by/3.0/" TargetMode="External"/><Relationship Id="rId4" Type="http://schemas.openxmlformats.org/officeDocument/2006/relationships/hyperlink" Target="http://www.flickr.com/photos/boston_public_library/9401956933/in/set-72157634844590459"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hyperlink" Target="https://rednel.blogspot.com/2015/11/shakespeare-2016-efemerides-william.ht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1" y="188641"/>
            <a:ext cx="8519121" cy="1060780"/>
          </a:xfrm>
        </p:spPr>
        <p:txBody>
          <a:bodyPr>
            <a:normAutofit fontScale="90000"/>
          </a:bodyPr>
          <a:lstStyle/>
          <a:p>
            <a:br>
              <a:rPr lang="en-US" sz="3200" dirty="0"/>
            </a:br>
            <a:br>
              <a:rPr lang="en-US" sz="3200" dirty="0"/>
            </a:br>
            <a:r>
              <a:rPr lang="en-US" sz="2200" i="1" dirty="0"/>
              <a:t>Welcome!</a:t>
            </a:r>
            <a:r>
              <a:rPr lang="en-GB" sz="2200" i="1" dirty="0"/>
              <a:t> Buenos </a:t>
            </a:r>
            <a:r>
              <a:rPr lang="en-GB" sz="2200" i="1" dirty="0" err="1"/>
              <a:t>dias</a:t>
            </a:r>
            <a:r>
              <a:rPr lang="en-GB" sz="2200" i="1" dirty="0"/>
              <a:t>! </a:t>
            </a:r>
            <a:r>
              <a:rPr lang="en-GB" sz="2200" i="1" dirty="0" err="1"/>
              <a:t>Witamy</a:t>
            </a:r>
            <a:r>
              <a:rPr lang="en-GB" sz="2200" i="1" dirty="0"/>
              <a:t>! </a:t>
            </a:r>
            <a:r>
              <a:rPr lang="en-GB" sz="2200" i="1" dirty="0" err="1"/>
              <a:t>Laipni</a:t>
            </a:r>
            <a:r>
              <a:rPr lang="en-GB" sz="2200" i="1" dirty="0"/>
              <a:t> </a:t>
            </a:r>
            <a:r>
              <a:rPr lang="en-GB" sz="2200" i="1" dirty="0" err="1"/>
              <a:t>gaidīti</a:t>
            </a:r>
            <a:r>
              <a:rPr lang="en-GB" sz="2200" i="1" dirty="0"/>
              <a:t> ! </a:t>
            </a:r>
            <a:r>
              <a:rPr lang="en-GB" sz="2200" i="1" dirty="0" err="1"/>
              <a:t>Välkommen</a:t>
            </a:r>
            <a:r>
              <a:rPr lang="en-GB" sz="2200" i="1" dirty="0"/>
              <a:t>! </a:t>
            </a:r>
            <a:r>
              <a:rPr lang="en-GB" sz="2200" i="1" dirty="0" err="1"/>
              <a:t>Willkommen</a:t>
            </a:r>
            <a:r>
              <a:rPr lang="en-GB" sz="2200" i="1" dirty="0"/>
              <a:t>!</a:t>
            </a:r>
            <a:endParaRPr lang="en-US" sz="2200" i="1" dirty="0"/>
          </a:p>
        </p:txBody>
      </p:sp>
      <p:sp>
        <p:nvSpPr>
          <p:cNvPr id="3" name="Subtitle 2"/>
          <p:cNvSpPr>
            <a:spLocks noGrp="1"/>
          </p:cNvSpPr>
          <p:nvPr>
            <p:ph idx="1"/>
          </p:nvPr>
        </p:nvSpPr>
        <p:spPr/>
        <p:txBody>
          <a:bodyPr>
            <a:normAutofit/>
          </a:bodyPr>
          <a:lstStyle/>
          <a:p>
            <a:endParaRPr lang="en-US" sz="3200" b="1" dirty="0"/>
          </a:p>
          <a:p>
            <a:endParaRPr lang="en-US" sz="3200" b="1" i="1" dirty="0"/>
          </a:p>
        </p:txBody>
      </p:sp>
      <p:sp>
        <p:nvSpPr>
          <p:cNvPr id="4" name="Text Placeholder 3">
            <a:extLst>
              <a:ext uri="{FF2B5EF4-FFF2-40B4-BE49-F238E27FC236}">
                <a16:creationId xmlns:a16="http://schemas.microsoft.com/office/drawing/2014/main" id="{8EE1D33E-ACBC-44C2-ACCC-5202993D36A6}"/>
              </a:ext>
            </a:extLst>
          </p:cNvPr>
          <p:cNvSpPr>
            <a:spLocks noGrp="1"/>
          </p:cNvSpPr>
          <p:nvPr>
            <p:ph type="body" sz="half" idx="2"/>
          </p:nvPr>
        </p:nvSpPr>
        <p:spPr>
          <a:xfrm>
            <a:off x="4783370" y="1340768"/>
            <a:ext cx="5055458" cy="5112568"/>
          </a:xfrm>
        </p:spPr>
        <p:txBody>
          <a:bodyPr>
            <a:normAutofit/>
          </a:bodyPr>
          <a:lstStyle/>
          <a:p>
            <a:pPr algn="ctr"/>
            <a:endParaRPr lang="en-US" b="1" i="1" dirty="0"/>
          </a:p>
          <a:p>
            <a:pPr algn="ctr"/>
            <a:r>
              <a:rPr lang="en-US" b="1" i="1" dirty="0"/>
              <a:t> </a:t>
            </a:r>
            <a:r>
              <a:rPr lang="en-US" sz="3200" b="1" dirty="0"/>
              <a:t>The Global Writers</a:t>
            </a:r>
          </a:p>
          <a:p>
            <a:pPr algn="ctr"/>
            <a:r>
              <a:rPr lang="en-US" sz="3200" b="1" i="1" dirty="0"/>
              <a:t>Seminar Series 2023</a:t>
            </a:r>
            <a:endParaRPr lang="en-US" sz="2600" b="1" i="1" dirty="0"/>
          </a:p>
          <a:p>
            <a:pPr algn="ctr"/>
            <a:endParaRPr lang="en-US" sz="2400" b="1" i="1" dirty="0"/>
          </a:p>
          <a:p>
            <a:pPr algn="ctr"/>
            <a:r>
              <a:rPr lang="en-US" sz="2400" b="1" i="1" dirty="0"/>
              <a:t>‘Celebrating Five Years of Success 2018-2023!’</a:t>
            </a:r>
          </a:p>
          <a:p>
            <a:pPr algn="ctr"/>
            <a:endParaRPr lang="en-US" sz="2400" b="1" i="1" dirty="0"/>
          </a:p>
          <a:p>
            <a:pPr algn="ctr"/>
            <a:r>
              <a:rPr lang="en-US" sz="2400" b="1" i="1" dirty="0"/>
              <a:t>Saturday 1</a:t>
            </a:r>
            <a:r>
              <a:rPr lang="en-US" sz="2400" b="1" i="1" baseline="30000" dirty="0"/>
              <a:t>st</a:t>
            </a:r>
            <a:r>
              <a:rPr lang="en-US" sz="2400" b="1" i="1" dirty="0"/>
              <a:t> April 2023</a:t>
            </a:r>
          </a:p>
          <a:p>
            <a:pPr algn="ctr"/>
            <a:r>
              <a:rPr lang="en-US" sz="2400" b="1" i="1" dirty="0"/>
              <a:t>10 </a:t>
            </a:r>
            <a:r>
              <a:rPr lang="en-US" sz="2400" b="1" i="1" dirty="0" err="1"/>
              <a:t>a.m</a:t>
            </a:r>
            <a:r>
              <a:rPr lang="en-US" sz="2400" b="1" i="1" dirty="0"/>
              <a:t>, to 2 p.m.</a:t>
            </a:r>
          </a:p>
        </p:txBody>
      </p:sp>
      <p:pic>
        <p:nvPicPr>
          <p:cNvPr id="10" name="Picture 9">
            <a:extLst>
              <a:ext uri="{FF2B5EF4-FFF2-40B4-BE49-F238E27FC236}">
                <a16:creationId xmlns:a16="http://schemas.microsoft.com/office/drawing/2014/main" id="{56E7C843-FE4F-4CB2-9558-0429D316B8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7606" y="1261621"/>
            <a:ext cx="1043390" cy="1060780"/>
          </a:xfrm>
          <a:prstGeom prst="rect">
            <a:avLst/>
          </a:prstGeom>
        </p:spPr>
      </p:pic>
      <p:pic>
        <p:nvPicPr>
          <p:cNvPr id="6" name="Picture 5" descr="A picture containing text, indoor&#10;&#10;Description automatically generated">
            <a:extLst>
              <a:ext uri="{FF2B5EF4-FFF2-40B4-BE49-F238E27FC236}">
                <a16:creationId xmlns:a16="http://schemas.microsoft.com/office/drawing/2014/main" id="{82A5FB13-694F-38B6-0D7D-2C09D66C5704}"/>
              </a:ext>
            </a:extLst>
          </p:cNvPr>
          <p:cNvPicPr>
            <a:picLocks noChangeAspect="1"/>
          </p:cNvPicPr>
          <p:nvPr/>
        </p:nvPicPr>
        <p:blipFill rotWithShape="1">
          <a:blip r:embed="rId4">
            <a:extLst>
              <a:ext uri="{28A0092B-C50C-407E-A947-70E740481C1C}">
                <a14:useLocalDpi xmlns:a14="http://schemas.microsoft.com/office/drawing/2010/main" val="0"/>
              </a:ext>
            </a:extLst>
          </a:blip>
          <a:srcRect l="21405" t="4335" r="46046" b="22122"/>
          <a:stretch/>
        </p:blipFill>
        <p:spPr>
          <a:xfrm rot="4577384">
            <a:off x="1394614" y="1321709"/>
            <a:ext cx="2629270" cy="4545330"/>
          </a:xfrm>
          <a:prstGeom prst="rect">
            <a:avLst/>
          </a:prstGeom>
        </p:spPr>
      </p:pic>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189757" y="1124744"/>
            <a:ext cx="7704855" cy="1276820"/>
          </a:xfrm>
        </p:spPr>
        <p:txBody>
          <a:bodyPr>
            <a:noAutofit/>
          </a:bodyPr>
          <a:lstStyle/>
          <a:p>
            <a:pPr algn="ctr"/>
            <a:r>
              <a:rPr lang="en-GB" sz="4400" dirty="0"/>
              <a:t>‘Welcome to the Seminar</a:t>
            </a:r>
            <a:br>
              <a:rPr lang="en-GB" sz="4400" dirty="0"/>
            </a:br>
            <a:r>
              <a:rPr lang="en-GB" sz="4400" dirty="0"/>
              <a:t> Teach-In!’</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4" y="2636912"/>
            <a:ext cx="6624736" cy="3816424"/>
          </a:xfrm>
        </p:spPr>
        <p:txBody>
          <a:bodyPr>
            <a:normAutofit/>
          </a:bodyPr>
          <a:lstStyle/>
          <a:p>
            <a:pPr algn="ctr"/>
            <a:r>
              <a:rPr lang="en-GB" sz="2800" i="1" dirty="0"/>
              <a:t>Presenter: David Lewis</a:t>
            </a:r>
          </a:p>
          <a:p>
            <a:pPr algn="ctr"/>
            <a:endParaRPr lang="en-GB" sz="2800" i="1" dirty="0"/>
          </a:p>
          <a:p>
            <a:pPr algn="ctr"/>
            <a:endParaRPr lang="en-GB" sz="2800" i="1" dirty="0"/>
          </a:p>
          <a:p>
            <a:pPr algn="ctr"/>
            <a:r>
              <a:rPr lang="en-GB" sz="2800" b="1" i="1" dirty="0"/>
              <a:t>The aim </a:t>
            </a:r>
          </a:p>
          <a:p>
            <a:pPr algn="ctr"/>
            <a:r>
              <a:rPr lang="en-GB" sz="2800" i="1" dirty="0"/>
              <a:t>To help us all preserve the standard of English usage that is the hallmark of good writing.</a:t>
            </a:r>
          </a:p>
          <a:p>
            <a:pPr algn="ctr"/>
            <a:endParaRPr lang="en-GB" sz="2800" i="1" dirty="0"/>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pic>
        <p:nvPicPr>
          <p:cNvPr id="8" name="Picture 7" descr="A group of people holding glasses&#10;&#10;Description automatically generated with low confidence">
            <a:extLst>
              <a:ext uri="{FF2B5EF4-FFF2-40B4-BE49-F238E27FC236}">
                <a16:creationId xmlns:a16="http://schemas.microsoft.com/office/drawing/2014/main" id="{AEB19844-5661-23E1-958F-00A8AE14D3DC}"/>
              </a:ext>
            </a:extLst>
          </p:cNvPr>
          <p:cNvPicPr>
            <a:picLocks noChangeAspect="1"/>
          </p:cNvPicPr>
          <p:nvPr/>
        </p:nvPicPr>
        <p:blipFill rotWithShape="1">
          <a:blip r:embed="rId3">
            <a:extLst>
              <a:ext uri="{28A0092B-C50C-407E-A947-70E740481C1C}">
                <a14:useLocalDpi xmlns:a14="http://schemas.microsoft.com/office/drawing/2010/main" val="0"/>
              </a:ext>
            </a:extLst>
          </a:blip>
          <a:srcRect l="27162" t="25850" r="26376"/>
          <a:stretch/>
        </p:blipFill>
        <p:spPr>
          <a:xfrm rot="353295">
            <a:off x="7865648" y="2652147"/>
            <a:ext cx="2852289" cy="3414031"/>
          </a:xfrm>
          <a:prstGeom prst="rect">
            <a:avLst/>
          </a:prstGeom>
        </p:spPr>
      </p:pic>
    </p:spTree>
    <p:extLst>
      <p:ext uri="{BB962C8B-B14F-4D97-AF65-F5344CB8AC3E}">
        <p14:creationId xmlns:p14="http://schemas.microsoft.com/office/powerpoint/2010/main" val="30904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477789" y="980728"/>
            <a:ext cx="7632848" cy="1152128"/>
          </a:xfrm>
        </p:spPr>
        <p:txBody>
          <a:bodyPr>
            <a:noAutofit/>
          </a:bodyPr>
          <a:lstStyle/>
          <a:p>
            <a:pPr algn="ctr"/>
            <a:r>
              <a:rPr lang="en-GB" sz="4400" dirty="0"/>
              <a:t>Presenter credibility! </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549797" y="2780928"/>
            <a:ext cx="10945214" cy="3528392"/>
          </a:xfrm>
        </p:spPr>
        <p:txBody>
          <a:bodyPr>
            <a:normAutofit fontScale="92500" lnSpcReduction="10000"/>
          </a:bodyPr>
          <a:lstStyle/>
          <a:p>
            <a:pPr algn="just"/>
            <a:r>
              <a:rPr lang="en-GB" sz="2000" i="1" dirty="0"/>
              <a:t>David has degrees in Creative Writing, Education and History and presents English </a:t>
            </a:r>
          </a:p>
          <a:p>
            <a:pPr algn="just"/>
            <a:r>
              <a:rPr lang="en-GB" sz="2000" i="1" dirty="0"/>
              <a:t>courses at IBZ </a:t>
            </a:r>
            <a:r>
              <a:rPr lang="en-GB" sz="2000" i="1" dirty="0" err="1"/>
              <a:t>Gimborn</a:t>
            </a:r>
            <a:r>
              <a:rPr lang="en-GB" sz="2000" i="1" dirty="0"/>
              <a:t>. He has attended TESL training courses and delivers the English content of ‘English in Policing’ programmes for the London Policing College</a:t>
            </a:r>
            <a:r>
              <a:rPr lang="en-GB" sz="2800" i="1" dirty="0"/>
              <a:t>. </a:t>
            </a:r>
          </a:p>
          <a:p>
            <a:pPr algn="just"/>
            <a:endParaRPr lang="en-GB" sz="2800" i="1" dirty="0"/>
          </a:p>
          <a:p>
            <a:pPr algn="just"/>
            <a:r>
              <a:rPr lang="en-GB" sz="2000" i="1" dirty="0"/>
              <a:t>He has seven published books and runs a small publishing business, outsourcing much of the English usage ‘expert’  work, but retaining editorial control of all publications.</a:t>
            </a:r>
          </a:p>
          <a:p>
            <a:pPr algn="just"/>
            <a:endParaRPr lang="en-GB" sz="2000" i="1" dirty="0"/>
          </a:p>
          <a:p>
            <a:pPr algn="just"/>
            <a:r>
              <a:rPr lang="en-GB" sz="2000" i="1" dirty="0"/>
              <a:t>Whilst by no means an English expert, he is actively engaged in learning and delivering English content on a daily basis!! He presents only on the basis that he may be the best we have…at present!  </a:t>
            </a:r>
          </a:p>
        </p:txBody>
      </p:sp>
      <p:pic>
        <p:nvPicPr>
          <p:cNvPr id="6" name="Picture 5">
            <a:extLst>
              <a:ext uri="{FF2B5EF4-FFF2-40B4-BE49-F238E27FC236}">
                <a16:creationId xmlns:a16="http://schemas.microsoft.com/office/drawing/2014/main" id="{D8F72F79-0AA6-3B53-78FD-87975E204628}"/>
              </a:ext>
            </a:extLst>
          </p:cNvPr>
          <p:cNvPicPr>
            <a:picLocks noChangeAspect="1"/>
          </p:cNvPicPr>
          <p:nvPr/>
        </p:nvPicPr>
        <p:blipFill>
          <a:blip r:embed="rId2"/>
          <a:stretch>
            <a:fillRect/>
          </a:stretch>
        </p:blipFill>
        <p:spPr>
          <a:xfrm>
            <a:off x="10299904" y="1242418"/>
            <a:ext cx="1042506" cy="1060796"/>
          </a:xfrm>
          <a:prstGeom prst="rect">
            <a:avLst/>
          </a:prstGeom>
        </p:spPr>
      </p:pic>
      <p:pic>
        <p:nvPicPr>
          <p:cNvPr id="8" name="Picture 7">
            <a:extLst>
              <a:ext uri="{FF2B5EF4-FFF2-40B4-BE49-F238E27FC236}">
                <a16:creationId xmlns:a16="http://schemas.microsoft.com/office/drawing/2014/main" id="{ACDE535D-C582-2D90-FAFD-6D31B600EDEE}"/>
              </a:ext>
            </a:extLst>
          </p:cNvPr>
          <p:cNvPicPr>
            <a:picLocks noChangeAspect="1"/>
          </p:cNvPicPr>
          <p:nvPr/>
        </p:nvPicPr>
        <p:blipFill rotWithShape="1">
          <a:blip r:embed="rId3"/>
          <a:srcRect l="68417" t="11427" r="9194" b="60323"/>
          <a:stretch/>
        </p:blipFill>
        <p:spPr>
          <a:xfrm>
            <a:off x="8038628" y="396320"/>
            <a:ext cx="1368151" cy="1944216"/>
          </a:xfrm>
          <a:prstGeom prst="rect">
            <a:avLst/>
          </a:prstGeom>
        </p:spPr>
      </p:pic>
    </p:spTree>
    <p:extLst>
      <p:ext uri="{BB962C8B-B14F-4D97-AF65-F5344CB8AC3E}">
        <p14:creationId xmlns:p14="http://schemas.microsoft.com/office/powerpoint/2010/main" val="365839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What we will be covering:</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a:bodyPr>
          <a:lstStyle/>
          <a:p>
            <a:endParaRPr lang="en-GB" sz="2800" i="1" dirty="0"/>
          </a:p>
          <a:p>
            <a:r>
              <a:rPr lang="en-GB" sz="2800" i="1" dirty="0"/>
              <a:t>                        1. ‘House Styles’</a:t>
            </a:r>
          </a:p>
          <a:p>
            <a:r>
              <a:rPr lang="en-GB" sz="2800" i="1" dirty="0"/>
              <a:t>                        2.  Common Errors</a:t>
            </a:r>
          </a:p>
          <a:p>
            <a:r>
              <a:rPr lang="en-GB" sz="2800" i="1" dirty="0"/>
              <a:t>                        3.  Good Practice</a:t>
            </a:r>
          </a:p>
          <a:p>
            <a:r>
              <a:rPr lang="en-GB" sz="2800" i="1" dirty="0"/>
              <a:t>                        4. Publishing Tips and Platforms</a:t>
            </a:r>
          </a:p>
          <a:p>
            <a:endParaRPr lang="en-GB" sz="2800" i="1" dirty="0"/>
          </a:p>
          <a:p>
            <a:r>
              <a:rPr lang="en-GB" sz="2800" i="1" dirty="0"/>
              <a:t>    We will be using group member Mark Thompson’s  </a:t>
            </a:r>
          </a:p>
          <a:p>
            <a:r>
              <a:rPr lang="en-GB" sz="2800" i="1" dirty="0"/>
              <a:t>    latest novel, ‘Eternal City’ as a case study.</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239143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205979" y="332656"/>
            <a:ext cx="6264697" cy="1060796"/>
          </a:xfrm>
        </p:spPr>
        <p:txBody>
          <a:bodyPr>
            <a:noAutofit/>
          </a:bodyPr>
          <a:lstStyle/>
          <a:p>
            <a:pPr algn="ctr"/>
            <a:r>
              <a:rPr lang="en-GB" sz="4400" dirty="0"/>
              <a:t>‘House Styles:’</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981844" y="2204864"/>
            <a:ext cx="9289032" cy="4104456"/>
          </a:xfrm>
        </p:spPr>
        <p:txBody>
          <a:bodyPr>
            <a:normAutofit fontScale="77500" lnSpcReduction="20000"/>
          </a:bodyPr>
          <a:lstStyle/>
          <a:p>
            <a:endParaRPr lang="en-GB" sz="2800" i="1" dirty="0"/>
          </a:p>
          <a:p>
            <a:r>
              <a:rPr lang="en-GB" sz="2800" i="1" dirty="0"/>
              <a:t> </a:t>
            </a:r>
          </a:p>
          <a:p>
            <a:r>
              <a:rPr lang="en-GB" sz="2800" i="1" dirty="0"/>
              <a:t>Just as architects have different styles for the houses they design so each publisher will have their own ‘house style’:</a:t>
            </a:r>
          </a:p>
          <a:p>
            <a:endParaRPr lang="en-GB" sz="2800" i="1" dirty="0"/>
          </a:p>
          <a:p>
            <a:r>
              <a:rPr lang="en-US" sz="3600" b="0" i="0" dirty="0">
                <a:effectLst/>
                <a:latin typeface="SofiaProLight"/>
              </a:rPr>
              <a:t>‘The purpose of a style guide is to set standards for    </a:t>
            </a:r>
          </a:p>
          <a:p>
            <a:r>
              <a:rPr lang="en-US" sz="3600" dirty="0">
                <a:latin typeface="SofiaProLight"/>
              </a:rPr>
              <a:t>  </a:t>
            </a:r>
            <a:r>
              <a:rPr lang="en-US" sz="3600" b="0" i="0" dirty="0">
                <a:effectLst/>
                <a:latin typeface="SofiaProLight"/>
              </a:rPr>
              <a:t>how you present your writing.’</a:t>
            </a:r>
          </a:p>
          <a:p>
            <a:r>
              <a:rPr lang="en-US" sz="3600" i="1" dirty="0">
                <a:latin typeface="SofiaProLight"/>
              </a:rPr>
              <a:t>                                                      (Oxbridge Editing)</a:t>
            </a:r>
            <a:endParaRPr lang="en-GB" sz="2800" i="1" dirty="0"/>
          </a:p>
          <a:p>
            <a:r>
              <a:rPr lang="en-GB" sz="2800" i="1" dirty="0"/>
              <a:t>          </a:t>
            </a:r>
          </a:p>
          <a:p>
            <a:r>
              <a:rPr lang="en-GB" sz="2800" i="1" dirty="0"/>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pic>
        <p:nvPicPr>
          <p:cNvPr id="6" name="Picture 5" descr="A picture containing text, indoor, window, several&#10;&#10;Description automatically generated">
            <a:extLst>
              <a:ext uri="{FF2B5EF4-FFF2-40B4-BE49-F238E27FC236}">
                <a16:creationId xmlns:a16="http://schemas.microsoft.com/office/drawing/2014/main" id="{9C86C18E-FCBA-D8F8-802B-206B422B1E8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268690" y="316428"/>
            <a:ext cx="1874578" cy="1973240"/>
          </a:xfrm>
          <a:prstGeom prst="rect">
            <a:avLst/>
          </a:prstGeom>
        </p:spPr>
      </p:pic>
    </p:spTree>
    <p:extLst>
      <p:ext uri="{BB962C8B-B14F-4D97-AF65-F5344CB8AC3E}">
        <p14:creationId xmlns:p14="http://schemas.microsoft.com/office/powerpoint/2010/main" val="338121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‘House Styles’</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a:bodyPr>
          <a:lstStyle/>
          <a:p>
            <a:endParaRPr lang="en-GB" sz="2800" i="1" dirty="0"/>
          </a:p>
          <a:p>
            <a:pPr marL="457200" indent="-457200">
              <a:buFont typeface="Wingdings" panose="05000000000000000000" pitchFamily="2" charset="2"/>
              <a:buChar char="§"/>
            </a:pPr>
            <a:r>
              <a:rPr lang="en-GB" sz="2800" b="0" i="0" dirty="0">
                <a:effectLst/>
                <a:latin typeface="SofiaProLight"/>
              </a:rPr>
              <a:t>A style guide provides guidance for the visual elements of our writing</a:t>
            </a:r>
          </a:p>
          <a:p>
            <a:pPr marL="457200" indent="-457200">
              <a:buFont typeface="Wingdings" panose="05000000000000000000" pitchFamily="2" charset="2"/>
              <a:buChar char="§"/>
            </a:pPr>
            <a:r>
              <a:rPr lang="en-US" sz="2800" b="0" i="0" dirty="0">
                <a:effectLst/>
                <a:latin typeface="SofiaProLight"/>
              </a:rPr>
              <a:t>It gives rules for the layout of the text on the page, or ’typesetting’</a:t>
            </a:r>
          </a:p>
          <a:p>
            <a:pPr marL="457200" indent="-457200">
              <a:buFont typeface="Wingdings" panose="05000000000000000000" pitchFamily="2" charset="2"/>
              <a:buChar char="§"/>
            </a:pPr>
            <a:r>
              <a:rPr lang="en-US" sz="2800" b="0" i="0" dirty="0">
                <a:effectLst/>
                <a:latin typeface="SofiaProLight"/>
              </a:rPr>
              <a:t>Basically, it indicates how the text should </a:t>
            </a:r>
            <a:r>
              <a:rPr lang="en-US" sz="2800" b="0" i="1" dirty="0">
                <a:effectLst/>
                <a:latin typeface="SofiaProLight"/>
              </a:rPr>
              <a:t>look</a:t>
            </a:r>
            <a:r>
              <a:rPr lang="en-US" sz="2800" b="0" i="0" dirty="0">
                <a:effectLst/>
                <a:latin typeface="SofiaProLight"/>
              </a:rPr>
              <a:t> </a:t>
            </a:r>
            <a:r>
              <a:rPr lang="en-GB" sz="2800" b="0" i="0" dirty="0">
                <a:effectLst/>
                <a:latin typeface="SofiaProLight"/>
              </a:rPr>
              <a:t> </a:t>
            </a:r>
          </a:p>
          <a:p>
            <a:pPr marL="457200" indent="-457200">
              <a:buFont typeface="Wingdings" panose="05000000000000000000" pitchFamily="2" charset="2"/>
              <a:buChar char="§"/>
            </a:pPr>
            <a:r>
              <a:rPr lang="en-GB" sz="2800" dirty="0">
                <a:latin typeface="SofiaProLight"/>
              </a:rPr>
              <a:t>Each publisher will have their own ‘style guide’, writers who wish to be considered seriously must comply with this, or risk not being published or worse, being considered to be ‘amateur’ </a:t>
            </a:r>
            <a:endParaRPr lang="en-GB" sz="2800" i="1" dirty="0"/>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309089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146FBA1-B4DF-2ECE-734B-AA5F30F6F416}"/>
              </a:ext>
            </a:extLst>
          </p:cNvPr>
          <p:cNvSpPr>
            <a:spLocks noGrp="1"/>
          </p:cNvSpPr>
          <p:nvPr>
            <p:ph type="body" sz="half" idx="2"/>
          </p:nvPr>
        </p:nvSpPr>
        <p:spPr>
          <a:xfrm>
            <a:off x="2494012" y="3573016"/>
            <a:ext cx="6048672" cy="1728192"/>
          </a:xfrm>
        </p:spPr>
        <p:txBody>
          <a:bodyPr>
            <a:normAutofit/>
          </a:bodyPr>
          <a:lstStyle/>
          <a:p>
            <a:pPr algn="l"/>
            <a:r>
              <a:rPr lang="en-US" sz="2400" b="0" i="1" dirty="0">
                <a:effectLst/>
                <a:latin typeface="SofiaProLight"/>
              </a:rPr>
              <a:t>)</a:t>
            </a:r>
          </a:p>
          <a:p>
            <a:endParaRPr lang="en-GB" dirty="0"/>
          </a:p>
        </p:txBody>
      </p:sp>
      <p:pic>
        <p:nvPicPr>
          <p:cNvPr id="3" name="Picture 2">
            <a:extLst>
              <a:ext uri="{FF2B5EF4-FFF2-40B4-BE49-F238E27FC236}">
                <a16:creationId xmlns:a16="http://schemas.microsoft.com/office/drawing/2014/main" id="{CF763007-0F0E-C1C7-0F5B-CC88D4E6004E}"/>
              </a:ext>
            </a:extLst>
          </p:cNvPr>
          <p:cNvPicPr>
            <a:picLocks noChangeAspect="1"/>
          </p:cNvPicPr>
          <p:nvPr/>
        </p:nvPicPr>
        <p:blipFill>
          <a:blip r:embed="rId2"/>
          <a:stretch>
            <a:fillRect/>
          </a:stretch>
        </p:blipFill>
        <p:spPr>
          <a:xfrm>
            <a:off x="1557908" y="548680"/>
            <a:ext cx="8928992" cy="5932134"/>
          </a:xfrm>
          <a:prstGeom prst="rect">
            <a:avLst/>
          </a:prstGeom>
        </p:spPr>
      </p:pic>
    </p:spTree>
    <p:extLst>
      <p:ext uri="{BB962C8B-B14F-4D97-AF65-F5344CB8AC3E}">
        <p14:creationId xmlns:p14="http://schemas.microsoft.com/office/powerpoint/2010/main" val="282091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282C4-1E45-E743-A33F-9A712FA6DE4D}"/>
              </a:ext>
            </a:extLst>
          </p:cNvPr>
          <p:cNvSpPr>
            <a:spLocks noGrp="1"/>
          </p:cNvSpPr>
          <p:nvPr>
            <p:ph type="title"/>
          </p:nvPr>
        </p:nvSpPr>
        <p:spPr>
          <a:xfrm>
            <a:off x="1153606" y="908720"/>
            <a:ext cx="5091580" cy="1440160"/>
          </a:xfrm>
        </p:spPr>
        <p:txBody>
          <a:bodyPr/>
          <a:lstStyle/>
          <a:p>
            <a:r>
              <a:rPr lang="en-GB" dirty="0"/>
              <a:t>House Style:</a:t>
            </a:r>
          </a:p>
        </p:txBody>
      </p:sp>
      <p:sp>
        <p:nvSpPr>
          <p:cNvPr id="4" name="Text Placeholder 3">
            <a:extLst>
              <a:ext uri="{FF2B5EF4-FFF2-40B4-BE49-F238E27FC236}">
                <a16:creationId xmlns:a16="http://schemas.microsoft.com/office/drawing/2014/main" id="{9146FBA1-B4DF-2ECE-734B-AA5F30F6F416}"/>
              </a:ext>
            </a:extLst>
          </p:cNvPr>
          <p:cNvSpPr>
            <a:spLocks noGrp="1"/>
          </p:cNvSpPr>
          <p:nvPr>
            <p:ph type="body" sz="half" idx="2"/>
          </p:nvPr>
        </p:nvSpPr>
        <p:spPr>
          <a:xfrm>
            <a:off x="2494012" y="3573016"/>
            <a:ext cx="6048672" cy="1728192"/>
          </a:xfrm>
        </p:spPr>
        <p:txBody>
          <a:bodyPr>
            <a:normAutofit fontScale="85000" lnSpcReduction="20000"/>
          </a:bodyPr>
          <a:lstStyle/>
          <a:p>
            <a:pPr algn="l"/>
            <a:r>
              <a:rPr lang="en-US" sz="2400" b="0" i="0" dirty="0">
                <a:effectLst/>
                <a:latin typeface="SofiaProLight"/>
              </a:rPr>
              <a:t>‘Fussy as it may seem, getting the subtle differences of the house style right is an important part of writing well.</a:t>
            </a:r>
          </a:p>
          <a:p>
            <a:pPr algn="l"/>
            <a:r>
              <a:rPr lang="en-US" sz="2400" b="0" i="0" dirty="0">
                <a:effectLst/>
                <a:latin typeface="SofiaProLight"/>
              </a:rPr>
              <a:t>That’s why a style guide is your friend.’</a:t>
            </a:r>
          </a:p>
          <a:p>
            <a:pPr algn="l"/>
            <a:endParaRPr lang="en-US" sz="2400" dirty="0">
              <a:latin typeface="SofiaProLight"/>
            </a:endParaRPr>
          </a:p>
          <a:p>
            <a:pPr algn="l"/>
            <a:r>
              <a:rPr lang="en-US" sz="2400" b="0" i="1" dirty="0">
                <a:effectLst/>
                <a:latin typeface="SofiaProLight"/>
              </a:rPr>
              <a:t>(Oxford University Press)</a:t>
            </a:r>
          </a:p>
          <a:p>
            <a:endParaRPr lang="en-GB" dirty="0"/>
          </a:p>
        </p:txBody>
      </p:sp>
    </p:spTree>
    <p:extLst>
      <p:ext uri="{BB962C8B-B14F-4D97-AF65-F5344CB8AC3E}">
        <p14:creationId xmlns:p14="http://schemas.microsoft.com/office/powerpoint/2010/main" val="183543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‘Our House Style’</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fontScale="92500"/>
          </a:bodyPr>
          <a:lstStyle/>
          <a:p>
            <a:r>
              <a:rPr lang="en-GB" sz="2800" i="1" dirty="0"/>
              <a:t>Set by the publisher:</a:t>
            </a:r>
          </a:p>
          <a:p>
            <a:r>
              <a:rPr lang="en-GB" sz="2800" i="1" dirty="0"/>
              <a:t>      We start with the stages of style selection:</a:t>
            </a:r>
          </a:p>
          <a:p>
            <a:r>
              <a:rPr lang="en-GB" sz="2800" i="1" dirty="0"/>
              <a:t>                                  </a:t>
            </a:r>
            <a:r>
              <a:rPr lang="en-GB" sz="2800" b="1" i="1" dirty="0"/>
              <a:t>1. Typeface</a:t>
            </a:r>
          </a:p>
          <a:p>
            <a:endParaRPr lang="en-GB" sz="2800" i="1" dirty="0"/>
          </a:p>
          <a:p>
            <a:r>
              <a:rPr lang="en-GB" sz="3200" dirty="0">
                <a:latin typeface="+mn-lt"/>
              </a:rPr>
              <a:t> </a:t>
            </a:r>
            <a:r>
              <a:rPr lang="en-GB" sz="2800" dirty="0">
                <a:latin typeface="+mn-lt"/>
              </a:rPr>
              <a:t>T</a:t>
            </a:r>
            <a:r>
              <a:rPr lang="en-US" sz="2800" b="0" dirty="0">
                <a:effectLst/>
                <a:latin typeface="+mn-lt"/>
              </a:rPr>
              <a:t>here are three main categories of typeface used to convey emotion or style according to the content of the text:  </a:t>
            </a:r>
          </a:p>
          <a:p>
            <a:r>
              <a:rPr lang="en-US" sz="2800" b="1" dirty="0">
                <a:latin typeface="+mn-lt"/>
              </a:rPr>
              <a:t>          </a:t>
            </a:r>
            <a:r>
              <a:rPr lang="en-US" sz="2800" b="1" dirty="0">
                <a:effectLst/>
                <a:latin typeface="+mn-lt"/>
              </a:rPr>
              <a:t>                         </a:t>
            </a:r>
            <a:r>
              <a:rPr lang="en-US" sz="3200" b="1" dirty="0">
                <a:effectLst/>
                <a:latin typeface="+mn-lt"/>
              </a:rPr>
              <a:t>serif </a:t>
            </a:r>
          </a:p>
          <a:p>
            <a:r>
              <a:rPr lang="en-US" sz="3200" b="1" dirty="0">
                <a:latin typeface="+mn-lt"/>
              </a:rPr>
              <a:t>                              </a:t>
            </a:r>
            <a:r>
              <a:rPr lang="en-US" sz="3200" b="1" dirty="0">
                <a:effectLst/>
                <a:latin typeface="+mn-lt"/>
              </a:rPr>
              <a:t>sans serif </a:t>
            </a:r>
          </a:p>
          <a:p>
            <a:r>
              <a:rPr lang="en-US" sz="3200" b="1" dirty="0">
                <a:latin typeface="+mn-lt"/>
              </a:rPr>
              <a:t>                              </a:t>
            </a:r>
            <a:r>
              <a:rPr lang="en-US" sz="3200" b="1" dirty="0">
                <a:effectLst/>
                <a:latin typeface="+mn-lt"/>
              </a:rPr>
              <a:t>script</a:t>
            </a:r>
            <a:endParaRPr lang="en-GB" sz="3200" b="1" dirty="0">
              <a:latin typeface="+mn-lt"/>
            </a:endParaRPr>
          </a:p>
          <a:p>
            <a:endParaRPr lang="en-GB" sz="2800" i="1" dirty="0"/>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196823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Style! </a:t>
            </a:r>
            <a:r>
              <a:rPr lang="en-GB" sz="2000" dirty="0"/>
              <a:t>(Not all buildings are the same are they? They have ‘style’ so does writing…) Firstly, ‘typeface’</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fontScale="92500"/>
          </a:bodyPr>
          <a:lstStyle/>
          <a:p>
            <a:r>
              <a:rPr lang="en-GB" sz="2800" dirty="0">
                <a:latin typeface="+mn-lt"/>
              </a:rPr>
              <a:t>      </a:t>
            </a:r>
          </a:p>
          <a:p>
            <a:r>
              <a:rPr lang="en-US" sz="3200" b="1" dirty="0">
                <a:effectLst/>
                <a:latin typeface="+mn-lt"/>
              </a:rPr>
              <a:t>                                       serif </a:t>
            </a:r>
            <a:endParaRPr lang="en-US" sz="3200" b="1" dirty="0">
              <a:latin typeface="+mn-lt"/>
            </a:endParaRPr>
          </a:p>
          <a:p>
            <a:r>
              <a:rPr lang="en-US" sz="2400" b="0" i="0" dirty="0">
                <a:effectLst/>
                <a:latin typeface="PS Commons"/>
              </a:rPr>
              <a:t>        Serif fonts are recognizable by the little lines or strokes that extend from letters.</a:t>
            </a:r>
            <a:endParaRPr lang="en-GB" sz="2400" b="1" dirty="0">
              <a:latin typeface="+mn-lt"/>
            </a:endParaRPr>
          </a:p>
          <a:p>
            <a:pPr algn="ctr"/>
            <a:r>
              <a:rPr lang="en-GB" sz="2800" dirty="0">
                <a:latin typeface="Times New Roman" panose="02020603050405020304" pitchFamily="18" charset="0"/>
                <a:cs typeface="Times New Roman" panose="02020603050405020304" pitchFamily="18" charset="0"/>
              </a:rPr>
              <a:t>Times New Roman     </a:t>
            </a:r>
            <a:r>
              <a:rPr lang="en-GB" sz="2800" dirty="0" err="1">
                <a:latin typeface="Times New Roman" panose="02020603050405020304" pitchFamily="18" charset="0"/>
                <a:cs typeface="Times New Roman" panose="02020603050405020304" pitchFamily="18" charset="0"/>
              </a:rPr>
              <a:t>AaBbCc</a:t>
            </a:r>
            <a:endParaRPr lang="en-GB" sz="2800" dirty="0">
              <a:latin typeface="Times New Roman" panose="02020603050405020304" pitchFamily="18" charset="0"/>
              <a:cs typeface="Times New Roman" panose="02020603050405020304" pitchFamily="18" charset="0"/>
            </a:endParaRPr>
          </a:p>
          <a:p>
            <a:pPr algn="ctr"/>
            <a:r>
              <a:rPr lang="en-GB" sz="2800" dirty="0">
                <a:latin typeface="Garamond" panose="02020404030301010803" pitchFamily="18" charset="0"/>
                <a:cs typeface="Times New Roman" panose="02020603050405020304" pitchFamily="18" charset="0"/>
              </a:rPr>
              <a:t>Garamond                   </a:t>
            </a:r>
            <a:r>
              <a:rPr lang="en-GB" sz="2800" dirty="0" err="1">
                <a:latin typeface="Garamond" panose="02020404030301010803" pitchFamily="18" charset="0"/>
                <a:cs typeface="Times New Roman" panose="02020603050405020304" pitchFamily="18" charset="0"/>
              </a:rPr>
              <a:t>AaBbCc</a:t>
            </a:r>
            <a:endParaRPr lang="en-GB" sz="2800" dirty="0">
              <a:latin typeface="Garamond" panose="02020404030301010803" pitchFamily="18" charset="0"/>
              <a:cs typeface="Times New Roman" panose="02020603050405020304" pitchFamily="18" charset="0"/>
            </a:endParaRPr>
          </a:p>
          <a:p>
            <a:pPr algn="ctr"/>
            <a:r>
              <a:rPr lang="en-GB" sz="2800" dirty="0">
                <a:latin typeface="Georgia" panose="02040502050405020303" pitchFamily="18" charset="0"/>
                <a:cs typeface="Times New Roman" panose="02020603050405020304" pitchFamily="18" charset="0"/>
              </a:rPr>
              <a:t> Georgia                       </a:t>
            </a:r>
            <a:r>
              <a:rPr lang="en-GB" sz="2800" dirty="0" err="1">
                <a:latin typeface="Georgia" panose="02040502050405020303" pitchFamily="18" charset="0"/>
                <a:cs typeface="Times New Roman" panose="02020603050405020304" pitchFamily="18" charset="0"/>
              </a:rPr>
              <a:t>AaBbCc</a:t>
            </a:r>
            <a:endParaRPr lang="en-GB" sz="2800" dirty="0">
              <a:latin typeface="Georgia" panose="02040502050405020303" pitchFamily="18" charset="0"/>
              <a:cs typeface="Times New Roman" panose="02020603050405020304" pitchFamily="18" charset="0"/>
            </a:endParaRPr>
          </a:p>
          <a:p>
            <a:pPr algn="ctr"/>
            <a:r>
              <a:rPr lang="en-GB" sz="2800" dirty="0">
                <a:latin typeface="Georgia" panose="02040502050405020303" pitchFamily="18" charset="0"/>
                <a:cs typeface="Times New Roman" panose="02020603050405020304" pitchFamily="18" charset="0"/>
              </a:rPr>
              <a:t>Elegant, formal, romantic, well-stablished, trustworthy…</a:t>
            </a:r>
          </a:p>
          <a:p>
            <a:pPr algn="ctr"/>
            <a:endParaRPr lang="en-GB" sz="2800" dirty="0">
              <a:latin typeface="Georgia" panose="02040502050405020303" pitchFamily="18" charset="0"/>
              <a:cs typeface="Times New Roman" panose="02020603050405020304" pitchFamily="18" charset="0"/>
            </a:endParaRPr>
          </a:p>
          <a:p>
            <a:pPr algn="ctr"/>
            <a:r>
              <a:rPr lang="en-GB" sz="2800" dirty="0">
                <a:latin typeface="Georgia" panose="02040502050405020303" pitchFamily="18" charset="0"/>
                <a:cs typeface="Times New Roman" panose="02020603050405020304" pitchFamily="18" charset="0"/>
              </a:rPr>
              <a:t>(There are three sub-types too but let’s not go there just yet!)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3"/>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297553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Style! </a:t>
            </a:r>
            <a:r>
              <a:rPr lang="en-GB" sz="2000" dirty="0"/>
              <a:t>(Not all buildings are the same are they? They have ‘style’ so does writing…) Firstly, ‘typeface’</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fontScale="92500"/>
          </a:bodyPr>
          <a:lstStyle/>
          <a:p>
            <a:r>
              <a:rPr lang="en-GB" sz="2800" dirty="0">
                <a:latin typeface="+mn-lt"/>
              </a:rPr>
              <a:t>      </a:t>
            </a:r>
          </a:p>
          <a:p>
            <a:r>
              <a:rPr lang="en-GB" sz="2800" dirty="0">
                <a:latin typeface="+mn-lt"/>
              </a:rPr>
              <a:t>         </a:t>
            </a:r>
            <a:endParaRPr lang="en-US" sz="2800" b="0" dirty="0">
              <a:effectLst/>
              <a:latin typeface="+mn-lt"/>
            </a:endParaRPr>
          </a:p>
          <a:p>
            <a:r>
              <a:rPr lang="en-US" sz="2800" b="1" dirty="0">
                <a:latin typeface="+mn-lt"/>
              </a:rPr>
              <a:t>                                        </a:t>
            </a:r>
            <a:r>
              <a:rPr lang="en-US" sz="2800" b="1" dirty="0">
                <a:effectLst/>
                <a:latin typeface="+mn-lt"/>
              </a:rPr>
              <a:t> </a:t>
            </a:r>
            <a:r>
              <a:rPr lang="en-US" sz="3000" b="1" dirty="0">
                <a:effectLst/>
                <a:latin typeface="+mn-lt"/>
              </a:rPr>
              <a:t>sans serif </a:t>
            </a:r>
            <a:endParaRPr lang="en-US" sz="3000" b="1" dirty="0">
              <a:latin typeface="+mn-lt"/>
            </a:endParaRPr>
          </a:p>
          <a:p>
            <a:r>
              <a:rPr lang="en-US" sz="2400" b="0" i="0" dirty="0">
                <a:effectLst/>
                <a:latin typeface="PS Commons"/>
              </a:rPr>
              <a:t>Sans serif fonts are recognizable because they have none of the feet or elegance of the serif fonts: this</a:t>
            </a:r>
            <a:r>
              <a:rPr lang="en-US" sz="3200" b="0" i="0" dirty="0">
                <a:solidFill>
                  <a:srgbClr val="222222"/>
                </a:solidFill>
                <a:effectLst/>
                <a:latin typeface="PS Commons"/>
              </a:rPr>
              <a:t> </a:t>
            </a:r>
            <a:r>
              <a:rPr lang="en-US" sz="2400" b="0" i="0" dirty="0">
                <a:effectLst/>
                <a:latin typeface="PS Commons"/>
              </a:rPr>
              <a:t>signifies something clean, minimal, friendly, or modern. </a:t>
            </a:r>
          </a:p>
          <a:p>
            <a:r>
              <a:rPr lang="en-US" sz="2400" dirty="0">
                <a:latin typeface="Arial" panose="020B0604020202020204" pitchFamily="34" charset="0"/>
                <a:cs typeface="Arial" panose="020B0604020202020204" pitchFamily="34" charset="0"/>
              </a:rPr>
              <a:t>                               Arial             </a:t>
            </a:r>
            <a:r>
              <a:rPr lang="en-US" sz="2400" dirty="0" err="1">
                <a:latin typeface="Arial" panose="020B0604020202020204" pitchFamily="34" charset="0"/>
                <a:cs typeface="Arial" panose="020B0604020202020204" pitchFamily="34" charset="0"/>
              </a:rPr>
              <a:t>AaBbCc</a:t>
            </a:r>
            <a:endParaRPr lang="en-US" sz="2400" dirty="0">
              <a:latin typeface="Arial" panose="020B0604020202020204" pitchFamily="34" charset="0"/>
              <a:cs typeface="Arial" panose="020B060402020202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                                      Calibri              </a:t>
            </a:r>
            <a:r>
              <a:rPr lang="en-US" sz="2400" dirty="0" err="1">
                <a:latin typeface="Calibri" panose="020F0502020204030204" pitchFamily="34" charset="0"/>
                <a:ea typeface="Calibri" panose="020F0502020204030204" pitchFamily="34" charset="0"/>
                <a:cs typeface="Calibri" panose="020F0502020204030204" pitchFamily="34" charset="0"/>
              </a:rPr>
              <a:t>AaBbCc</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Verdana" panose="020B0604030504040204" pitchFamily="34" charset="0"/>
                <a:ea typeface="Verdana" panose="020B0604030504040204" pitchFamily="34" charset="0"/>
                <a:cs typeface="Calibri" panose="020F0502020204030204" pitchFamily="34" charset="0"/>
              </a:rPr>
              <a:t>                        Verdana    </a:t>
            </a:r>
            <a:r>
              <a:rPr lang="en-US" sz="2400" dirty="0" err="1">
                <a:latin typeface="Verdana" panose="020B0604030504040204" pitchFamily="34" charset="0"/>
                <a:ea typeface="Verdana" panose="020B0604030504040204" pitchFamily="34" charset="0"/>
                <a:cs typeface="Calibri" panose="020F0502020204030204" pitchFamily="34" charset="0"/>
              </a:rPr>
              <a:t>AaBbCc</a:t>
            </a:r>
            <a:endParaRPr lang="en-US" sz="2400" dirty="0">
              <a:latin typeface="Verdana" panose="020B0604030504040204" pitchFamily="34" charset="0"/>
              <a:ea typeface="Verdana" panose="020B0604030504040204" pitchFamily="34" charset="0"/>
              <a:cs typeface="Calibri" panose="020F0502020204030204" pitchFamily="34" charset="0"/>
            </a:endParaRPr>
          </a:p>
          <a:p>
            <a:endParaRPr lang="en-US" sz="2400" dirty="0">
              <a:latin typeface="Verdana" panose="020B0604030504040204" pitchFamily="34" charset="0"/>
              <a:ea typeface="Verdana" panose="020B0604030504040204" pitchFamily="34" charset="0"/>
              <a:cs typeface="Calibri" panose="020F0502020204030204" pitchFamily="34" charset="0"/>
            </a:endParaRPr>
          </a:p>
          <a:p>
            <a:r>
              <a:rPr lang="en-US" sz="2400" dirty="0">
                <a:latin typeface="Verdana" panose="020B0604030504040204" pitchFamily="34" charset="0"/>
                <a:ea typeface="Verdana" panose="020B0604030504040204" pitchFamily="34" charset="0"/>
                <a:cs typeface="Calibri" panose="020F0502020204030204" pitchFamily="34" charset="0"/>
              </a:rPr>
              <a:t>       Young, hip, casual, good for websites, children’s books…</a:t>
            </a:r>
          </a:p>
          <a:p>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295946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Style! </a:t>
            </a:r>
            <a:r>
              <a:rPr lang="en-GB" sz="2000" dirty="0"/>
              <a:t>(Not all buildings are the same are they? They have ‘style’ so does writing…) Firstly, ‘typeface’</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a:bodyPr>
          <a:lstStyle/>
          <a:p>
            <a:r>
              <a:rPr lang="en-GB" sz="2800" dirty="0">
                <a:latin typeface="+mn-lt"/>
              </a:rPr>
              <a:t>      </a:t>
            </a:r>
          </a:p>
          <a:p>
            <a:r>
              <a:rPr lang="en-GB" sz="2800" dirty="0">
                <a:latin typeface="+mn-lt"/>
              </a:rPr>
              <a:t>         T</a:t>
            </a:r>
            <a:r>
              <a:rPr lang="en-US" sz="2800" b="0" dirty="0">
                <a:effectLst/>
                <a:latin typeface="+mn-lt"/>
              </a:rPr>
              <a:t>here are three main categories of typeface:  </a:t>
            </a:r>
          </a:p>
          <a:p>
            <a:r>
              <a:rPr lang="en-US" sz="2800" b="1" dirty="0">
                <a:latin typeface="+mn-lt"/>
              </a:rPr>
              <a:t>                                        </a:t>
            </a:r>
            <a:r>
              <a:rPr lang="en-US" sz="2800" b="1" dirty="0">
                <a:effectLst/>
                <a:latin typeface="+mn-lt"/>
              </a:rPr>
              <a:t> </a:t>
            </a:r>
            <a:r>
              <a:rPr lang="en-US" sz="2800" b="1" i="1" dirty="0">
                <a:effectLst/>
                <a:latin typeface="+mn-lt"/>
              </a:rPr>
              <a:t>script</a:t>
            </a:r>
            <a:endParaRPr lang="en-US" sz="3200" b="1" i="1" dirty="0">
              <a:latin typeface="+mn-lt"/>
            </a:endParaRPr>
          </a:p>
          <a:p>
            <a:r>
              <a:rPr lang="en-US" sz="2400" b="0" i="0" dirty="0">
                <a:effectLst/>
                <a:latin typeface="PS Commons"/>
              </a:rPr>
              <a:t> </a:t>
            </a:r>
            <a:r>
              <a:rPr lang="en-US" sz="2400" b="0" i="1" dirty="0">
                <a:effectLst/>
                <a:latin typeface="PS Commons"/>
              </a:rPr>
              <a:t>Script</a:t>
            </a:r>
            <a:r>
              <a:rPr lang="en-US" sz="2400" b="0" i="0" dirty="0">
                <a:effectLst/>
                <a:latin typeface="PS Commons"/>
              </a:rPr>
              <a:t> fonts are  easily recognizable as they appear as ‘handwritten’. They are largely decorative and should be used sparingly. Generally, they are harder to read.</a:t>
            </a:r>
          </a:p>
          <a:p>
            <a:r>
              <a:rPr lang="en-US" sz="2400" dirty="0">
                <a:latin typeface="Comic Sans MS" panose="030F0702030302020204" pitchFamily="66" charset="0"/>
              </a:rPr>
              <a:t>                                  Comic Sans</a:t>
            </a:r>
            <a:r>
              <a:rPr lang="en-US" sz="2400" b="0" i="0" dirty="0">
                <a:effectLst/>
                <a:latin typeface="PS Commons"/>
              </a:rPr>
              <a:t>    </a:t>
            </a:r>
            <a:r>
              <a:rPr lang="en-US" sz="2400" b="0" i="0" dirty="0" err="1">
                <a:effectLst/>
                <a:latin typeface="Comic Sans MS" panose="030F0702030302020204" pitchFamily="66" charset="0"/>
              </a:rPr>
              <a:t>AaBbCc</a:t>
            </a:r>
            <a:endParaRPr lang="en-US" sz="2400" b="0" i="0" dirty="0">
              <a:effectLst/>
              <a:latin typeface="Comic Sans MS" panose="030F0702030302020204" pitchFamily="66" charset="0"/>
            </a:endParaRPr>
          </a:p>
          <a:p>
            <a:r>
              <a:rPr lang="en-US" sz="2400" dirty="0">
                <a:latin typeface="Comic Sans MS" panose="030F0702030302020204" pitchFamily="66" charset="0"/>
                <a:cs typeface="Arial" panose="020B0604020202020204" pitchFamily="34" charset="0"/>
              </a:rPr>
              <a:t>                                  </a:t>
            </a:r>
            <a:r>
              <a:rPr lang="en-US" sz="2400" dirty="0">
                <a:latin typeface="Blackadder ITC" panose="04020505051007020D02" pitchFamily="82" charset="0"/>
                <a:cs typeface="Arial" panose="020B0604020202020204" pitchFamily="34" charset="0"/>
              </a:rPr>
              <a:t>Blackadder              </a:t>
            </a:r>
            <a:r>
              <a:rPr lang="en-US" sz="2400" dirty="0" err="1">
                <a:latin typeface="Blackadder ITC" panose="04020505051007020D02" pitchFamily="82" charset="0"/>
                <a:cs typeface="Arial" panose="020B0604020202020204" pitchFamily="34" charset="0"/>
              </a:rPr>
              <a:t>AaBbCc</a:t>
            </a:r>
            <a:endParaRPr lang="en-US" sz="2400" dirty="0">
              <a:latin typeface="Blackadder ITC" panose="04020505051007020D02" pitchFamily="82" charset="0"/>
              <a:cs typeface="Arial" panose="020B0604020202020204" pitchFamily="34" charset="0"/>
            </a:endParaRPr>
          </a:p>
          <a:p>
            <a:r>
              <a:rPr lang="en-US" sz="2400" dirty="0">
                <a:latin typeface="Blackadder ITC" panose="04020505051007020D02" pitchFamily="82" charset="0"/>
                <a:cs typeface="Arial" panose="020B0604020202020204" pitchFamily="34" charset="0"/>
              </a:rPr>
              <a:t>                                                                </a:t>
            </a:r>
            <a:r>
              <a:rPr lang="en-US" sz="2400" dirty="0">
                <a:latin typeface="Dreaming Outloud Script Pro" panose="020B0604020202020204" pitchFamily="66" charset="0"/>
                <a:cs typeface="Dreaming Outloud Script Pro" panose="020B0604020202020204" pitchFamily="66" charset="0"/>
              </a:rPr>
              <a:t>Dreaming </a:t>
            </a:r>
            <a:r>
              <a:rPr lang="en-US" sz="2400" dirty="0" err="1">
                <a:latin typeface="Dreaming Outloud Script Pro" panose="020B0604020202020204" pitchFamily="66" charset="0"/>
                <a:cs typeface="Dreaming Outloud Script Pro" panose="020B0604020202020204" pitchFamily="66" charset="0"/>
              </a:rPr>
              <a:t>Outloud</a:t>
            </a:r>
            <a:r>
              <a:rPr lang="en-US" sz="2400" dirty="0">
                <a:latin typeface="Dreaming Outloud Script Pro" panose="020B0604020202020204" pitchFamily="66" charset="0"/>
                <a:cs typeface="Dreaming Outloud Script Pro" panose="020B0604020202020204" pitchFamily="66" charset="0"/>
              </a:rPr>
              <a:t>  </a:t>
            </a:r>
            <a:r>
              <a:rPr lang="en-US" sz="2400" dirty="0" err="1">
                <a:latin typeface="Dreaming Outloud Script Pro" panose="020B0604020202020204" pitchFamily="66" charset="0"/>
                <a:cs typeface="Dreaming Outloud Script Pro" panose="020B0604020202020204" pitchFamily="66" charset="0"/>
              </a:rPr>
              <a:t>Aabbcc</a:t>
            </a:r>
            <a:endParaRPr lang="en-US" sz="2400" dirty="0">
              <a:latin typeface="Comic Sans MS" panose="030F0702030302020204" pitchFamily="66" charset="0"/>
              <a:cs typeface="Arial" panose="020B0604020202020204" pitchFamily="34" charset="0"/>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16475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Style! </a:t>
            </a:r>
            <a:r>
              <a:rPr lang="en-US" sz="1100" b="0" i="0" dirty="0">
                <a:solidFill>
                  <a:srgbClr val="32363B"/>
                </a:solidFill>
                <a:effectLst/>
                <a:latin typeface="SofiaProLight"/>
              </a:rPr>
              <a:t> ‘</a:t>
            </a:r>
            <a:r>
              <a:rPr lang="en-US" sz="2000" b="0" i="0" dirty="0">
                <a:solidFill>
                  <a:schemeClr val="tx1"/>
                </a:solidFill>
                <a:effectLst/>
                <a:latin typeface="SofiaProLight"/>
              </a:rPr>
              <a:t>’Adhering to a style provides consistency’.</a:t>
            </a:r>
            <a:endParaRPr lang="en-GB" sz="2000" dirty="0">
              <a:solidFill>
                <a:schemeClr val="tx1"/>
              </a:solidFill>
            </a:endParaRP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009111" cy="4824536"/>
          </a:xfrm>
        </p:spPr>
        <p:txBody>
          <a:bodyPr>
            <a:normAutofit lnSpcReduction="10000"/>
          </a:bodyPr>
          <a:lstStyle/>
          <a:p>
            <a:r>
              <a:rPr lang="en-GB" sz="2800" dirty="0">
                <a:latin typeface="+mn-lt"/>
              </a:rPr>
              <a:t>      1. Typeface     </a:t>
            </a:r>
            <a:r>
              <a:rPr lang="en-GB" sz="1800" dirty="0">
                <a:latin typeface="+mn-lt"/>
              </a:rPr>
              <a:t>(the terms are slightly confusing but…) </a:t>
            </a:r>
          </a:p>
          <a:p>
            <a:r>
              <a:rPr lang="en-GB" sz="2800" dirty="0">
                <a:latin typeface="+mn-lt"/>
              </a:rPr>
              <a:t>      2. Fonts</a:t>
            </a:r>
          </a:p>
          <a:p>
            <a:r>
              <a:rPr lang="en-GB" sz="2800" dirty="0">
                <a:latin typeface="+mn-lt"/>
              </a:rPr>
              <a:t>        </a:t>
            </a:r>
          </a:p>
          <a:p>
            <a:r>
              <a:rPr lang="en-GB" sz="2800" dirty="0">
                <a:latin typeface="+mn-lt"/>
              </a:rPr>
              <a:t> T</a:t>
            </a:r>
            <a:r>
              <a:rPr lang="en-US" sz="2800" b="0" dirty="0">
                <a:effectLst/>
                <a:latin typeface="+mn-lt"/>
              </a:rPr>
              <a:t>here are thousands of fonts!:  </a:t>
            </a:r>
          </a:p>
          <a:p>
            <a:endParaRPr lang="en-US" sz="2800" b="0" dirty="0">
              <a:effectLst/>
              <a:latin typeface="+mn-lt"/>
            </a:endParaRPr>
          </a:p>
          <a:p>
            <a:r>
              <a:rPr lang="en-US" sz="2800" b="0" i="0" dirty="0">
                <a:effectLst/>
                <a:latin typeface="SofiaProLight"/>
              </a:rPr>
              <a:t>The ability to use a style properly in formal writing will set your work apart visually. At a glance, a skilled reader will know that you are a skilled writer.</a:t>
            </a:r>
          </a:p>
          <a:p>
            <a:r>
              <a:rPr lang="en-US" sz="2800" dirty="0">
                <a:latin typeface="SofiaProLight"/>
              </a:rPr>
              <a:t>N.B.: Fonts are someone’s design…therefore they are often copyrighted…you may well need to pay for a </a:t>
            </a:r>
            <a:r>
              <a:rPr lang="en-US" sz="2800" dirty="0" err="1">
                <a:latin typeface="SofiaProLight"/>
              </a:rPr>
              <a:t>licence</a:t>
            </a:r>
            <a:r>
              <a:rPr lang="en-US" sz="2800" dirty="0">
                <a:latin typeface="SofiaProLight"/>
              </a:rPr>
              <a:t>….</a:t>
            </a:r>
            <a:endParaRPr lang="en-US" sz="2800" b="0" dirty="0">
              <a:effectLst/>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3"/>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165923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Style! </a:t>
            </a:r>
            <a:r>
              <a:rPr lang="en-US" sz="1100" b="0" i="0" dirty="0">
                <a:solidFill>
                  <a:srgbClr val="32363B"/>
                </a:solidFill>
                <a:effectLst/>
                <a:latin typeface="SofiaProLight"/>
              </a:rPr>
              <a:t> ‘</a:t>
            </a:r>
            <a:r>
              <a:rPr lang="en-US" sz="2800" b="0" i="0" dirty="0">
                <a:solidFill>
                  <a:schemeClr val="tx1"/>
                </a:solidFill>
                <a:effectLst/>
                <a:latin typeface="SofiaProLight"/>
              </a:rPr>
              <a:t>’Adhering to a style provides consistency’.</a:t>
            </a:r>
            <a:endParaRPr lang="en-GB" sz="2800" dirty="0">
              <a:solidFill>
                <a:schemeClr val="tx1"/>
              </a:solidFill>
            </a:endParaRP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lnSpcReduction="10000"/>
          </a:bodyPr>
          <a:lstStyle/>
          <a:p>
            <a:r>
              <a:rPr lang="en-GB" sz="2800" dirty="0">
                <a:latin typeface="+mn-lt"/>
              </a:rPr>
              <a:t> </a:t>
            </a:r>
          </a:p>
          <a:p>
            <a:r>
              <a:rPr lang="en-US" sz="3600" b="0" i="0" dirty="0">
                <a:effectLst/>
                <a:latin typeface="SofiaProLight"/>
              </a:rPr>
              <a:t> Louis Sullivan, an architect, once said,</a:t>
            </a:r>
          </a:p>
          <a:p>
            <a:r>
              <a:rPr lang="en-US" sz="3600" dirty="0">
                <a:latin typeface="SofiaProLight"/>
              </a:rPr>
              <a:t>                      </a:t>
            </a:r>
            <a:r>
              <a:rPr lang="en-US" sz="3600" b="0" i="0" dirty="0">
                <a:effectLst/>
                <a:latin typeface="SofiaProLight"/>
              </a:rPr>
              <a:t> ‘</a:t>
            </a:r>
            <a:r>
              <a:rPr lang="en-US" sz="3600" b="0" i="1" dirty="0">
                <a:effectLst/>
                <a:latin typeface="SofiaProLight"/>
              </a:rPr>
              <a:t>Form follows function.’</a:t>
            </a:r>
            <a:r>
              <a:rPr lang="en-US" sz="3600" b="0" i="0" dirty="0">
                <a:effectLst/>
                <a:latin typeface="SofiaProLight"/>
              </a:rPr>
              <a:t> </a:t>
            </a:r>
          </a:p>
          <a:p>
            <a:endParaRPr lang="en-US" sz="3600" dirty="0">
              <a:latin typeface="SofiaProLight"/>
            </a:endParaRPr>
          </a:p>
          <a:p>
            <a:r>
              <a:rPr lang="en-US" sz="3600" b="0" dirty="0">
                <a:effectLst/>
                <a:latin typeface="SofiaProLight"/>
              </a:rPr>
              <a:t>What is the function of your work? </a:t>
            </a:r>
          </a:p>
          <a:p>
            <a:r>
              <a:rPr lang="en-US" sz="3600" b="0" dirty="0">
                <a:effectLst/>
                <a:latin typeface="SofiaProLight"/>
              </a:rPr>
              <a:t>Select a style that is appropriate: </a:t>
            </a:r>
          </a:p>
          <a:p>
            <a:r>
              <a:rPr lang="en-US" sz="3600" b="0" dirty="0">
                <a:effectLst/>
                <a:latin typeface="SofiaProLight"/>
              </a:rPr>
              <a:t>Children’s book….sans serif….historical novel…serif……</a:t>
            </a:r>
            <a:r>
              <a:rPr lang="en-US" sz="3600" b="0" dirty="0" err="1">
                <a:effectLst/>
                <a:latin typeface="SofiaProLight"/>
              </a:rPr>
              <a:t>humourous</a:t>
            </a:r>
            <a:r>
              <a:rPr lang="en-US" sz="3600" b="0" dirty="0">
                <a:effectLst/>
                <a:latin typeface="SofiaProLight"/>
              </a:rPr>
              <a:t> book cover?  ..consider </a:t>
            </a:r>
            <a:r>
              <a:rPr lang="en-US" sz="3600" b="0" i="1" dirty="0">
                <a:effectLst/>
                <a:latin typeface="SofiaProLight"/>
              </a:rPr>
              <a:t>script</a:t>
            </a:r>
            <a:endParaRPr lang="en-US" sz="2800" b="0" i="1" dirty="0">
              <a:effectLst/>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pic>
        <p:nvPicPr>
          <p:cNvPr id="6" name="Picture 5" descr="A stack of gold bars&#10;&#10;Description automatically generated with low confidence">
            <a:extLst>
              <a:ext uri="{FF2B5EF4-FFF2-40B4-BE49-F238E27FC236}">
                <a16:creationId xmlns:a16="http://schemas.microsoft.com/office/drawing/2014/main" id="{C33BB28D-09D8-56D7-515D-6D19B068B4F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822604" y="2708920"/>
            <a:ext cx="2626409" cy="2936358"/>
          </a:xfrm>
          <a:prstGeom prst="rect">
            <a:avLst/>
          </a:prstGeom>
        </p:spPr>
      </p:pic>
    </p:spTree>
    <p:extLst>
      <p:ext uri="{BB962C8B-B14F-4D97-AF65-F5344CB8AC3E}">
        <p14:creationId xmlns:p14="http://schemas.microsoft.com/office/powerpoint/2010/main" val="155911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4400" dirty="0"/>
              <a:t>Our House Style for ‘Writes’</a:t>
            </a:r>
            <a:endParaRPr lang="en-GB" sz="2800" dirty="0">
              <a:solidFill>
                <a:schemeClr val="tx1"/>
              </a:solidFill>
            </a:endParaRP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fontScale="85000" lnSpcReduction="20000"/>
          </a:bodyPr>
          <a:lstStyle/>
          <a:p>
            <a:r>
              <a:rPr lang="en-GB" sz="2800" dirty="0">
                <a:latin typeface="+mn-lt"/>
              </a:rPr>
              <a:t> </a:t>
            </a:r>
          </a:p>
          <a:p>
            <a:r>
              <a:rPr lang="en-US" sz="3600" b="1" i="0" dirty="0">
                <a:effectLst/>
                <a:latin typeface="SofiaProLight"/>
              </a:rPr>
              <a:t> </a:t>
            </a:r>
            <a:r>
              <a:rPr lang="en-US" sz="3600" i="0" dirty="0">
                <a:effectLst/>
                <a:latin typeface="SofiaProLight"/>
              </a:rPr>
              <a:t>Font:                   </a:t>
            </a:r>
            <a:r>
              <a:rPr lang="en-US" sz="3600" b="1" i="0" dirty="0">
                <a:effectLst/>
                <a:latin typeface="Calibri" panose="020F0502020204030204" pitchFamily="34" charset="0"/>
                <a:ea typeface="Calibri" panose="020F0502020204030204" pitchFamily="34" charset="0"/>
                <a:cs typeface="Calibri" panose="020F0502020204030204" pitchFamily="34" charset="0"/>
              </a:rPr>
              <a:t>Calibri </a:t>
            </a:r>
            <a:r>
              <a:rPr lang="en-US" sz="3600" b="0" i="0" dirty="0">
                <a:effectLst/>
                <a:latin typeface="Calibri" panose="020F0502020204030204" pitchFamily="34" charset="0"/>
                <a:ea typeface="Calibri" panose="020F0502020204030204" pitchFamily="34" charset="0"/>
                <a:cs typeface="Calibri" panose="020F0502020204030204" pitchFamily="34" charset="0"/>
              </a:rPr>
              <a:t>  serif,  modern, light, clean,   </a:t>
            </a:r>
            <a:endParaRPr lang="en-US" sz="3600" dirty="0">
              <a:latin typeface="Calibri" panose="020F0502020204030204" pitchFamily="34" charset="0"/>
              <a:ea typeface="Calibri" panose="020F0502020204030204" pitchFamily="34" charset="0"/>
              <a:cs typeface="Calibri" panose="020F0502020204030204" pitchFamily="34" charset="0"/>
            </a:endParaRPr>
          </a:p>
          <a:p>
            <a:r>
              <a:rPr lang="en-US" sz="3600" b="0" i="1" dirty="0">
                <a:effectLst/>
                <a:latin typeface="SofiaProLight"/>
              </a:rPr>
              <a:t> </a:t>
            </a:r>
            <a:r>
              <a:rPr lang="en-US" sz="3600" b="0" dirty="0">
                <a:effectLst/>
                <a:latin typeface="SofiaProLight"/>
              </a:rPr>
              <a:t>Size:                    </a:t>
            </a:r>
            <a:r>
              <a:rPr lang="en-US" sz="3600" b="1" dirty="0">
                <a:effectLst/>
                <a:latin typeface="SofiaProLight"/>
              </a:rPr>
              <a:t>12 pt   </a:t>
            </a:r>
            <a:r>
              <a:rPr lang="en-US" sz="3600" b="0" dirty="0">
                <a:effectLst/>
                <a:latin typeface="SofiaProLight"/>
              </a:rPr>
              <a:t> (</a:t>
            </a:r>
            <a:r>
              <a:rPr lang="en-US" sz="3600" b="0" dirty="0" err="1">
                <a:effectLst/>
                <a:latin typeface="SofiaProLight"/>
              </a:rPr>
              <a:t>point..fonts</a:t>
            </a:r>
            <a:r>
              <a:rPr lang="en-US" sz="3600" b="0" dirty="0">
                <a:effectLst/>
                <a:latin typeface="SofiaProLight"/>
              </a:rPr>
              <a:t> come in sizes!)</a:t>
            </a:r>
          </a:p>
          <a:p>
            <a:r>
              <a:rPr lang="en-US" sz="3600" dirty="0">
                <a:latin typeface="SofiaProLight"/>
              </a:rPr>
              <a:t> Line spacing:     </a:t>
            </a:r>
            <a:r>
              <a:rPr lang="en-US" sz="3600" b="1" dirty="0">
                <a:latin typeface="SofiaProLight"/>
              </a:rPr>
              <a:t>1.5</a:t>
            </a:r>
          </a:p>
          <a:p>
            <a:endParaRPr lang="en-US" sz="2800" b="0" dirty="0">
              <a:effectLst/>
              <a:latin typeface="SofiaProLight"/>
            </a:endParaRPr>
          </a:p>
          <a:p>
            <a:r>
              <a:rPr lang="en-US" sz="2800" b="0" dirty="0">
                <a:effectLst/>
                <a:latin typeface="SofiaProLight"/>
              </a:rPr>
              <a:t>Line spacing:  most books are published in either 1.5 or more commonly 1.15 that is the space between lines on the page.</a:t>
            </a:r>
          </a:p>
          <a:p>
            <a:endParaRPr lang="en-US" sz="2800" dirty="0">
              <a:latin typeface="SofiaProLight"/>
            </a:endParaRPr>
          </a:p>
          <a:p>
            <a:r>
              <a:rPr lang="en-US" sz="2800" dirty="0">
                <a:latin typeface="SofiaProLight"/>
              </a:rPr>
              <a:t>There is much more to style but as our writers seem to find it almost impossible to comply with even this simple requirement, we will progress to common errors…</a:t>
            </a:r>
          </a:p>
          <a:p>
            <a:r>
              <a:rPr lang="en-US" sz="2800" b="0" dirty="0">
                <a:effectLst/>
                <a:latin typeface="SofiaProLight"/>
              </a:rPr>
              <a:t> </a:t>
            </a:r>
            <a:endParaRPr lang="en-US" sz="2800" b="0" dirty="0">
              <a:effectLst/>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2971187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279972"/>
            <a:ext cx="8208912" cy="1060796"/>
          </a:xfrm>
        </p:spPr>
        <p:txBody>
          <a:bodyPr>
            <a:noAutofit/>
          </a:bodyPr>
          <a:lstStyle/>
          <a:p>
            <a:pPr algn="ctr"/>
            <a:r>
              <a:rPr lang="en-GB" sz="2800" dirty="0">
                <a:solidFill>
                  <a:schemeClr val="tx1"/>
                </a:solidFill>
              </a:rPr>
              <a:t>Top Ten (Too) Common Errors    </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17749" y="1484784"/>
            <a:ext cx="11089232" cy="4824536"/>
          </a:xfrm>
        </p:spPr>
        <p:txBody>
          <a:bodyPr>
            <a:normAutofit fontScale="92500" lnSpcReduction="10000"/>
          </a:bodyPr>
          <a:lstStyle/>
          <a:p>
            <a:r>
              <a:rPr lang="en-GB" sz="2800" dirty="0">
                <a:latin typeface="+mn-lt"/>
              </a:rPr>
              <a:t> 1.  Speech and dialogue errors</a:t>
            </a:r>
          </a:p>
          <a:p>
            <a:r>
              <a:rPr lang="en-GB" sz="2800" dirty="0">
                <a:latin typeface="+mn-lt"/>
              </a:rPr>
              <a:t> 2.  Ise or </a:t>
            </a:r>
            <a:r>
              <a:rPr lang="en-GB" sz="2800" dirty="0" err="1">
                <a:latin typeface="+mn-lt"/>
              </a:rPr>
              <a:t>ize</a:t>
            </a:r>
            <a:endParaRPr lang="en-GB" sz="2800" dirty="0">
              <a:latin typeface="+mn-lt"/>
            </a:endParaRPr>
          </a:p>
          <a:p>
            <a:r>
              <a:rPr lang="en-GB" sz="2800" dirty="0">
                <a:latin typeface="+mn-lt"/>
              </a:rPr>
              <a:t> 3.  Formatting and indenting</a:t>
            </a:r>
          </a:p>
          <a:p>
            <a:r>
              <a:rPr lang="en-GB" sz="2800" dirty="0">
                <a:latin typeface="+mn-lt"/>
              </a:rPr>
              <a:t> 4.  Underlining</a:t>
            </a:r>
          </a:p>
          <a:p>
            <a:r>
              <a:rPr lang="en-GB" sz="2800" dirty="0">
                <a:latin typeface="+mn-lt"/>
              </a:rPr>
              <a:t>5.   Use of numbers</a:t>
            </a:r>
          </a:p>
          <a:p>
            <a:r>
              <a:rPr lang="en-GB" sz="2800" dirty="0">
                <a:latin typeface="+mn-lt"/>
              </a:rPr>
              <a:t>6.   The ellipsis</a:t>
            </a:r>
          </a:p>
          <a:p>
            <a:r>
              <a:rPr lang="en-GB" sz="2800" dirty="0">
                <a:latin typeface="+mn-lt"/>
              </a:rPr>
              <a:t>7.   Possessives</a:t>
            </a:r>
          </a:p>
          <a:p>
            <a:r>
              <a:rPr lang="en-GB" sz="2800" dirty="0">
                <a:latin typeface="+mn-lt"/>
              </a:rPr>
              <a:t>8.   Long sentences</a:t>
            </a:r>
          </a:p>
          <a:p>
            <a:r>
              <a:rPr lang="en-GB" sz="2800" dirty="0">
                <a:latin typeface="+mn-lt"/>
              </a:rPr>
              <a:t>9.  The Oxford comma and commas generally.</a:t>
            </a:r>
          </a:p>
          <a:p>
            <a:r>
              <a:rPr lang="en-GB" sz="2800" dirty="0">
                <a:latin typeface="+mn-lt"/>
              </a:rPr>
              <a:t>10. Poetry errors</a:t>
            </a:r>
          </a:p>
          <a:p>
            <a:endParaRPr lang="en-GB" sz="2800" dirty="0">
              <a:latin typeface="+mn-lt"/>
            </a:endParaRPr>
          </a:p>
          <a:p>
            <a:endParaRPr lang="en-GB" sz="2800" dirty="0">
              <a:latin typeface="+mn-lt"/>
            </a:endParaRPr>
          </a:p>
          <a:p>
            <a:endParaRPr lang="en-GB" sz="2800" dirty="0">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363156AD-22F8-3736-9006-85F0CCAB571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90556" y="410904"/>
            <a:ext cx="1872209" cy="1859727"/>
          </a:xfrm>
          <a:prstGeom prst="rect">
            <a:avLst/>
          </a:prstGeom>
        </p:spPr>
      </p:pic>
    </p:spTree>
    <p:extLst>
      <p:ext uri="{BB962C8B-B14F-4D97-AF65-F5344CB8AC3E}">
        <p14:creationId xmlns:p14="http://schemas.microsoft.com/office/powerpoint/2010/main" val="28323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332656"/>
            <a:ext cx="8208912" cy="1060796"/>
          </a:xfrm>
        </p:spPr>
        <p:txBody>
          <a:bodyPr>
            <a:noAutofit/>
          </a:bodyPr>
          <a:lstStyle/>
          <a:p>
            <a:pPr algn="ctr"/>
            <a:r>
              <a:rPr lang="en-GB" sz="3600" dirty="0">
                <a:solidFill>
                  <a:schemeClr val="tx1"/>
                </a:solidFill>
              </a:rPr>
              <a:t>Examples of Good Practice: </a:t>
            </a:r>
            <a:br>
              <a:rPr lang="en-GB" sz="3600" dirty="0">
                <a:solidFill>
                  <a:schemeClr val="tx1"/>
                </a:solidFill>
              </a:rPr>
            </a:br>
            <a:r>
              <a:rPr lang="en-GB" sz="3600" dirty="0">
                <a:solidFill>
                  <a:schemeClr val="tx1"/>
                </a:solidFill>
              </a:rPr>
              <a:t>  ‘Eternal City’ </a:t>
            </a:r>
            <a:br>
              <a:rPr lang="en-GB" sz="3600" dirty="0">
                <a:solidFill>
                  <a:schemeClr val="tx1"/>
                </a:solidFill>
              </a:rPr>
            </a:br>
            <a:r>
              <a:rPr lang="en-GB" sz="2800" i="1" dirty="0">
                <a:solidFill>
                  <a:schemeClr val="tx1"/>
                </a:solidFill>
              </a:rPr>
              <a:t>2022 novel by Mark Thompson</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lnSpcReduction="10000"/>
          </a:bodyPr>
          <a:lstStyle/>
          <a:p>
            <a:r>
              <a:rPr lang="en-GB" sz="2800" dirty="0">
                <a:latin typeface="+mn-lt"/>
              </a:rPr>
              <a:t> </a:t>
            </a:r>
          </a:p>
          <a:p>
            <a:pPr marL="457200" indent="-457200">
              <a:buFont typeface="Wingdings" panose="05000000000000000000" pitchFamily="2" charset="2"/>
              <a:buChar char="§"/>
            </a:pPr>
            <a:r>
              <a:rPr lang="en-US" sz="2800" b="0" dirty="0">
                <a:effectLst/>
                <a:latin typeface="+mn-lt"/>
              </a:rPr>
              <a:t>Use of short sentences</a:t>
            </a:r>
          </a:p>
          <a:p>
            <a:pPr marL="457200" indent="-457200">
              <a:buFont typeface="Wingdings" panose="05000000000000000000" pitchFamily="2" charset="2"/>
              <a:buChar char="§"/>
            </a:pPr>
            <a:r>
              <a:rPr lang="en-US" sz="2800" dirty="0">
                <a:latin typeface="+mn-lt"/>
              </a:rPr>
              <a:t>Repetition, repetition, repetition…</a:t>
            </a:r>
          </a:p>
          <a:p>
            <a:pPr marL="457200" indent="-457200">
              <a:buFont typeface="Wingdings" panose="05000000000000000000" pitchFamily="2" charset="2"/>
              <a:buChar char="§"/>
            </a:pPr>
            <a:r>
              <a:rPr lang="en-US" sz="2800" dirty="0">
                <a:latin typeface="+mn-lt"/>
              </a:rPr>
              <a:t>Use of a wide a range of ‘English Usage’ </a:t>
            </a:r>
          </a:p>
          <a:p>
            <a:pPr marL="457200" indent="-457200">
              <a:buFont typeface="Wingdings" panose="05000000000000000000" pitchFamily="2" charset="2"/>
              <a:buChar char="§"/>
            </a:pPr>
            <a:r>
              <a:rPr lang="en-US" sz="2800" dirty="0">
                <a:latin typeface="+mn-lt"/>
              </a:rPr>
              <a:t>techniques</a:t>
            </a:r>
          </a:p>
          <a:p>
            <a:pPr marL="457200" indent="-457200">
              <a:buFont typeface="Wingdings" panose="05000000000000000000" pitchFamily="2" charset="2"/>
              <a:buChar char="§"/>
            </a:pPr>
            <a:endParaRPr lang="en-US" sz="2800" b="0" dirty="0">
              <a:effectLst/>
              <a:latin typeface="+mn-lt"/>
            </a:endParaRPr>
          </a:p>
          <a:p>
            <a:pPr marL="457200" indent="-457200">
              <a:buFont typeface="Wingdings" panose="05000000000000000000" pitchFamily="2" charset="2"/>
              <a:buChar char="§"/>
            </a:pPr>
            <a:r>
              <a:rPr lang="en-US" sz="2800" dirty="0">
                <a:latin typeface="+mn-lt"/>
              </a:rPr>
              <a:t>English usage: </a:t>
            </a:r>
          </a:p>
          <a:p>
            <a:pPr marL="457200" indent="-457200">
              <a:buFont typeface="Wingdings" panose="05000000000000000000" pitchFamily="2" charset="2"/>
              <a:buChar char="§"/>
            </a:pPr>
            <a:r>
              <a:rPr lang="en-US" sz="3600" i="0" dirty="0">
                <a:effectLst/>
                <a:latin typeface="Arial" panose="020B0604020202020204" pitchFamily="34" charset="0"/>
              </a:rPr>
              <a:t>the way a particular word or words in English  is used :</a:t>
            </a:r>
            <a:endParaRPr lang="en-US" sz="2800" dirty="0">
              <a:effectLst/>
              <a:latin typeface="+mn-lt"/>
            </a:endParaRPr>
          </a:p>
        </p:txBody>
      </p:sp>
      <p:pic>
        <p:nvPicPr>
          <p:cNvPr id="5" name="Picture 4">
            <a:extLst>
              <a:ext uri="{FF2B5EF4-FFF2-40B4-BE49-F238E27FC236}">
                <a16:creationId xmlns:a16="http://schemas.microsoft.com/office/drawing/2014/main" id="{1408ECF7-29DE-A6B0-29A1-5EB68F32860A}"/>
              </a:ext>
            </a:extLst>
          </p:cNvPr>
          <p:cNvPicPr>
            <a:picLocks noChangeAspect="1"/>
          </p:cNvPicPr>
          <p:nvPr/>
        </p:nvPicPr>
        <p:blipFill>
          <a:blip r:embed="rId2"/>
          <a:stretch>
            <a:fillRect/>
          </a:stretch>
        </p:blipFill>
        <p:spPr>
          <a:xfrm>
            <a:off x="8686700" y="843175"/>
            <a:ext cx="2246485" cy="3450851"/>
          </a:xfrm>
          <a:prstGeom prst="rect">
            <a:avLst/>
          </a:prstGeom>
        </p:spPr>
      </p:pic>
    </p:spTree>
    <p:extLst>
      <p:ext uri="{BB962C8B-B14F-4D97-AF65-F5344CB8AC3E}">
        <p14:creationId xmlns:p14="http://schemas.microsoft.com/office/powerpoint/2010/main" val="69656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279972"/>
            <a:ext cx="8208912" cy="1060796"/>
          </a:xfrm>
        </p:spPr>
        <p:txBody>
          <a:bodyPr>
            <a:noAutofit/>
          </a:bodyPr>
          <a:lstStyle/>
          <a:p>
            <a:pPr algn="ctr"/>
            <a:r>
              <a:rPr lang="en-GB" sz="2800" dirty="0">
                <a:solidFill>
                  <a:schemeClr val="tx1"/>
                </a:solidFill>
              </a:rPr>
              <a:t>Top Ten (Too) Common Errors   </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fontScale="92500" lnSpcReduction="10000"/>
          </a:bodyPr>
          <a:lstStyle/>
          <a:p>
            <a:r>
              <a:rPr lang="en-GB" sz="2800" dirty="0">
                <a:latin typeface="+mn-lt"/>
              </a:rPr>
              <a:t> 1.  Speech and dialogue errors</a:t>
            </a:r>
          </a:p>
          <a:p>
            <a:r>
              <a:rPr lang="en-GB" sz="2800" dirty="0">
                <a:latin typeface="+mn-lt"/>
              </a:rPr>
              <a:t> </a:t>
            </a:r>
          </a:p>
          <a:p>
            <a:r>
              <a:rPr lang="en-GB" sz="2800" dirty="0">
                <a:latin typeface="+mn-lt"/>
              </a:rPr>
              <a:t>    English usage changes over time…</a:t>
            </a:r>
          </a:p>
          <a:p>
            <a:endParaRPr lang="en-GB" sz="2800" dirty="0">
              <a:latin typeface="+mn-lt"/>
            </a:endParaRPr>
          </a:p>
          <a:p>
            <a:r>
              <a:rPr lang="en-GB" sz="2800" dirty="0">
                <a:latin typeface="+mn-lt"/>
              </a:rPr>
              <a:t>   Standard publishing English in the UK:   ‘single speech marks’</a:t>
            </a:r>
          </a:p>
          <a:p>
            <a:r>
              <a:rPr lang="en-GB" sz="2800" dirty="0">
                <a:latin typeface="+mn-lt"/>
              </a:rPr>
              <a:t>   Standard English usage in the U.S.:  “double speech marks”</a:t>
            </a:r>
          </a:p>
          <a:p>
            <a:r>
              <a:rPr lang="en-GB" sz="2800" dirty="0">
                <a:latin typeface="+mn-lt"/>
              </a:rPr>
              <a:t>EXCEPT: Newspaper articles (double) children’s books:  </a:t>
            </a:r>
          </a:p>
          <a:p>
            <a:r>
              <a:rPr lang="en-GB" sz="2800" dirty="0">
                <a:latin typeface="+mn-lt"/>
              </a:rPr>
              <a:t>              (double) </a:t>
            </a:r>
          </a:p>
          <a:p>
            <a:r>
              <a:rPr lang="en-GB" sz="2800" dirty="0">
                <a:latin typeface="+mn-lt"/>
              </a:rPr>
              <a:t>play and script writing: (either is acceptable but: you must be consistent.</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389821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279972"/>
            <a:ext cx="8208912" cy="1060796"/>
          </a:xfrm>
        </p:spPr>
        <p:txBody>
          <a:bodyPr>
            <a:noAutofit/>
          </a:bodyPr>
          <a:lstStyle/>
          <a:p>
            <a:pPr algn="ctr"/>
            <a:r>
              <a:rPr lang="en-GB" sz="2800" dirty="0">
                <a:solidFill>
                  <a:schemeClr val="tx1"/>
                </a:solidFill>
              </a:rPr>
              <a:t>Top Ten (Too) Common Errors</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a:bodyPr>
          <a:lstStyle/>
          <a:p>
            <a:r>
              <a:rPr lang="en-GB" sz="2800" dirty="0">
                <a:latin typeface="+mn-lt"/>
              </a:rPr>
              <a:t> 1.  </a:t>
            </a:r>
            <a:r>
              <a:rPr lang="en-GB" sz="2800" b="1" dirty="0">
                <a:latin typeface="+mn-lt"/>
              </a:rPr>
              <a:t>Speech and dialogue errors</a:t>
            </a:r>
          </a:p>
          <a:p>
            <a:r>
              <a:rPr lang="en-GB" sz="2800" dirty="0">
                <a:latin typeface="+mn-lt"/>
              </a:rPr>
              <a:t> </a:t>
            </a:r>
          </a:p>
          <a:p>
            <a:pPr algn="l">
              <a:buFont typeface="Arial" panose="020B0604020202020204" pitchFamily="34" charset="0"/>
              <a:buChar char="•"/>
            </a:pPr>
            <a:r>
              <a:rPr lang="en-GB" sz="2800" dirty="0">
                <a:latin typeface="+mn-lt"/>
              </a:rPr>
              <a:t> </a:t>
            </a:r>
            <a:r>
              <a:rPr lang="en-US" sz="2600" b="0" i="0" dirty="0">
                <a:effectLst/>
                <a:latin typeface="arial" panose="020B0604020202020204" pitchFamily="34" charset="0"/>
              </a:rPr>
              <a:t>Each new character's speech starts on a new line.</a:t>
            </a:r>
          </a:p>
          <a:p>
            <a:pPr algn="l">
              <a:buFont typeface="Arial" panose="020B0604020202020204" pitchFamily="34" charset="0"/>
              <a:buChar char="•"/>
            </a:pPr>
            <a:r>
              <a:rPr lang="en-US" sz="2600" b="0" i="0" dirty="0">
                <a:effectLst/>
                <a:latin typeface="arial" panose="020B0604020202020204" pitchFamily="34" charset="0"/>
              </a:rPr>
              <a:t> Speech is opened with speech marks.</a:t>
            </a:r>
          </a:p>
          <a:p>
            <a:pPr algn="l">
              <a:buFont typeface="Arial" panose="020B0604020202020204" pitchFamily="34" charset="0"/>
              <a:buChar char="•"/>
            </a:pPr>
            <a:r>
              <a:rPr lang="en-US" sz="2600" b="0" i="0" dirty="0">
                <a:effectLst/>
                <a:latin typeface="arial" panose="020B0604020202020204" pitchFamily="34" charset="0"/>
              </a:rPr>
              <a:t> Each line of speech starts with a capital letter.</a:t>
            </a:r>
          </a:p>
          <a:p>
            <a:pPr algn="l">
              <a:buFont typeface="Arial" panose="020B0604020202020204" pitchFamily="34" charset="0"/>
              <a:buChar char="•"/>
            </a:pPr>
            <a:r>
              <a:rPr lang="en-US" sz="2600" b="0" i="0" dirty="0">
                <a:effectLst/>
                <a:latin typeface="arial" panose="020B0604020202020204" pitchFamily="34" charset="0"/>
              </a:rPr>
              <a:t> The line of speech ends with a comma, exclamation or question mark.</a:t>
            </a:r>
          </a:p>
          <a:p>
            <a:pPr algn="l">
              <a:buFont typeface="Arial" panose="020B0604020202020204" pitchFamily="34" charset="0"/>
              <a:buChar char="•"/>
            </a:pPr>
            <a:r>
              <a:rPr lang="en-US" sz="2600" b="0" i="0" dirty="0">
                <a:effectLst/>
                <a:latin typeface="arial" panose="020B0604020202020204" pitchFamily="34" charset="0"/>
              </a:rPr>
              <a:t> A reporting clause is </a:t>
            </a:r>
            <a:r>
              <a:rPr lang="en-US" sz="2600" b="0" i="1" dirty="0">
                <a:effectLst/>
                <a:latin typeface="arial" panose="020B0604020202020204" pitchFamily="34" charset="0"/>
              </a:rPr>
              <a:t>usually</a:t>
            </a:r>
            <a:r>
              <a:rPr lang="en-US" sz="2600" b="0" i="0" dirty="0">
                <a:effectLst/>
                <a:latin typeface="arial" panose="020B0604020202020204" pitchFamily="34" charset="0"/>
              </a:rPr>
              <a:t> used at the end (said Jane, shouted Paul, replied Mum) except in a continual dialogue between two speakers.</a:t>
            </a:r>
          </a:p>
          <a:p>
            <a:pPr algn="l">
              <a:buFont typeface="Arial" panose="020B0604020202020204" pitchFamily="34" charset="0"/>
              <a:buChar char="•"/>
            </a:pPr>
            <a:r>
              <a:rPr lang="en-US" sz="2600" dirty="0">
                <a:latin typeface="arial" panose="020B0604020202020204" pitchFamily="34" charset="0"/>
              </a:rPr>
              <a:t>Speech is always indented from the left.</a:t>
            </a:r>
            <a:endParaRPr lang="en-US" sz="2600" b="0" i="0" dirty="0">
              <a:effectLst/>
              <a:latin typeface="arial" panose="020B0604020202020204" pitchFamily="34" charset="0"/>
            </a:endParaRPr>
          </a:p>
          <a:p>
            <a:endParaRPr lang="en-GB" sz="2800" dirty="0">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pic>
        <p:nvPicPr>
          <p:cNvPr id="5" name="Picture 4">
            <a:extLst>
              <a:ext uri="{FF2B5EF4-FFF2-40B4-BE49-F238E27FC236}">
                <a16:creationId xmlns:a16="http://schemas.microsoft.com/office/drawing/2014/main" id="{9A15A4F7-E110-FB52-FED1-ECFC0B72AA6E}"/>
              </a:ext>
            </a:extLst>
          </p:cNvPr>
          <p:cNvPicPr>
            <a:picLocks noChangeAspect="1"/>
          </p:cNvPicPr>
          <p:nvPr/>
        </p:nvPicPr>
        <p:blipFill>
          <a:blip r:embed="rId3"/>
          <a:stretch>
            <a:fillRect/>
          </a:stretch>
        </p:blipFill>
        <p:spPr>
          <a:xfrm>
            <a:off x="8046135" y="404664"/>
            <a:ext cx="1794121" cy="4497282"/>
          </a:xfrm>
          <a:prstGeom prst="rect">
            <a:avLst/>
          </a:prstGeom>
        </p:spPr>
      </p:pic>
    </p:spTree>
    <p:extLst>
      <p:ext uri="{BB962C8B-B14F-4D97-AF65-F5344CB8AC3E}">
        <p14:creationId xmlns:p14="http://schemas.microsoft.com/office/powerpoint/2010/main" val="3986804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279972"/>
            <a:ext cx="8208912" cy="1060796"/>
          </a:xfrm>
        </p:spPr>
        <p:txBody>
          <a:bodyPr>
            <a:noAutofit/>
          </a:bodyPr>
          <a:lstStyle/>
          <a:p>
            <a:pPr algn="ctr"/>
            <a:r>
              <a:rPr lang="en-GB" sz="2800" dirty="0">
                <a:solidFill>
                  <a:schemeClr val="tx1"/>
                </a:solidFill>
              </a:rPr>
              <a:t>Top Ten (Too) Common Errors</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a:bodyPr>
          <a:lstStyle/>
          <a:p>
            <a:r>
              <a:rPr lang="en-GB" sz="2800" dirty="0">
                <a:latin typeface="+mn-lt"/>
              </a:rPr>
              <a:t> 1.  </a:t>
            </a:r>
            <a:r>
              <a:rPr lang="en-GB" sz="2800" b="1" dirty="0">
                <a:latin typeface="+mn-lt"/>
              </a:rPr>
              <a:t>Speech and dialogue errors</a:t>
            </a:r>
          </a:p>
          <a:p>
            <a:r>
              <a:rPr lang="en-GB" sz="2800" dirty="0">
                <a:latin typeface="+mn-lt"/>
              </a:rPr>
              <a:t> </a:t>
            </a:r>
          </a:p>
          <a:p>
            <a:pPr algn="l">
              <a:buFont typeface="Arial" panose="020B0604020202020204" pitchFamily="34" charset="0"/>
              <a:buChar char="•"/>
            </a:pPr>
            <a:r>
              <a:rPr lang="en-GB" sz="2800" dirty="0">
                <a:latin typeface="+mn-lt"/>
              </a:rPr>
              <a:t>     ‘I heard the victim shout “Help, he’s killing me!” just before this guy in a blue and red suit swept down like a parrot on crack.’</a:t>
            </a:r>
          </a:p>
          <a:p>
            <a:pPr algn="l">
              <a:buFont typeface="Arial" panose="020B0604020202020204" pitchFamily="34" charset="0"/>
              <a:buChar char="•"/>
            </a:pPr>
            <a:r>
              <a:rPr lang="en-GB" sz="2800" dirty="0">
                <a:latin typeface="+mn-lt"/>
              </a:rPr>
              <a:t>    ‘Really?’ replied the judge, ‘pull the other one, it’s got “Joker” written all over it.’</a:t>
            </a:r>
          </a:p>
          <a:p>
            <a:pPr algn="l">
              <a:buFont typeface="Arial" panose="020B0604020202020204" pitchFamily="34" charset="0"/>
              <a:buChar char="•"/>
            </a:pPr>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188141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61765" y="279972"/>
            <a:ext cx="8208912" cy="1060796"/>
          </a:xfrm>
        </p:spPr>
        <p:txBody>
          <a:bodyPr>
            <a:noAutofit/>
          </a:bodyPr>
          <a:lstStyle/>
          <a:p>
            <a:pPr algn="ctr"/>
            <a:r>
              <a:rPr lang="en-GB" sz="2800" dirty="0">
                <a:solidFill>
                  <a:schemeClr val="tx1"/>
                </a:solidFill>
              </a:rPr>
              <a:t>Top Ten (Too) Common Errors</a:t>
            </a:r>
          </a:p>
        </p:txBody>
      </p:sp>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fontScale="92500" lnSpcReduction="20000"/>
          </a:bodyPr>
          <a:lstStyle/>
          <a:p>
            <a:r>
              <a:rPr lang="en-GB" sz="2800" dirty="0">
                <a:latin typeface="+mn-lt"/>
              </a:rPr>
              <a:t> 1.  </a:t>
            </a:r>
            <a:r>
              <a:rPr lang="en-GB" sz="2800" b="1" dirty="0">
                <a:latin typeface="+mn-lt"/>
              </a:rPr>
              <a:t>Speech and dialogue errors</a:t>
            </a:r>
          </a:p>
          <a:p>
            <a:r>
              <a:rPr lang="en-GB" sz="2800" dirty="0">
                <a:latin typeface="+mn-lt"/>
              </a:rPr>
              <a:t> </a:t>
            </a:r>
          </a:p>
          <a:p>
            <a:pPr algn="l">
              <a:buFont typeface="+mj-lt"/>
              <a:buAutoNum type="arabicPeriod"/>
            </a:pPr>
            <a:r>
              <a:rPr lang="en-GB" sz="2800" dirty="0">
                <a:latin typeface="+mn-lt"/>
              </a:rPr>
              <a:t>     ‘</a:t>
            </a:r>
            <a:r>
              <a:rPr lang="en-US" sz="3600" b="0" i="0" dirty="0">
                <a:effectLst/>
                <a:latin typeface="ReithSans"/>
              </a:rPr>
              <a:t>I want to go on the rollercoaster first,’</a:t>
            </a:r>
            <a:r>
              <a:rPr lang="en-US" sz="3600" b="1" i="0" dirty="0">
                <a:effectLst/>
                <a:latin typeface="ReithSans"/>
              </a:rPr>
              <a:t> decided Jamie, </a:t>
            </a:r>
            <a:r>
              <a:rPr lang="en-US" sz="3000" b="1" i="0" dirty="0">
                <a:effectLst/>
                <a:latin typeface="ReithSans"/>
              </a:rPr>
              <a:t>‘</a:t>
            </a:r>
            <a:r>
              <a:rPr lang="en-US" sz="3600" b="0" i="0" dirty="0">
                <a:effectLst/>
                <a:latin typeface="ReithSans"/>
              </a:rPr>
              <a:t>actually on second thoughts, can we go on the log flume first?’</a:t>
            </a:r>
          </a:p>
          <a:p>
            <a:pPr algn="l">
              <a:buFont typeface="+mj-lt"/>
              <a:buAutoNum type="arabicPeriod"/>
            </a:pPr>
            <a:endParaRPr lang="en-US" sz="3600" b="0" i="0" dirty="0">
              <a:effectLst/>
              <a:latin typeface="ReithSans"/>
            </a:endParaRPr>
          </a:p>
          <a:p>
            <a:pPr algn="l">
              <a:buFont typeface="+mj-lt"/>
              <a:buAutoNum type="arabicPeriod"/>
            </a:pPr>
            <a:r>
              <a:rPr lang="en-US" sz="3600" b="0" i="0" dirty="0">
                <a:effectLst/>
                <a:latin typeface="ReithSans"/>
              </a:rPr>
              <a:t>    ‘It’s such a lovely, sunny day today!’</a:t>
            </a:r>
            <a:r>
              <a:rPr lang="en-US" sz="3600" b="1" i="0" dirty="0">
                <a:effectLst/>
                <a:latin typeface="ReithSans"/>
              </a:rPr>
              <a:t> said Martin. ‘</a:t>
            </a:r>
            <a:r>
              <a:rPr lang="en-US" sz="3600" b="0" i="0" dirty="0">
                <a:effectLst/>
                <a:latin typeface="ReithSans"/>
              </a:rPr>
              <a:t>Let’s go to the park</a:t>
            </a:r>
            <a:r>
              <a:rPr lang="en-US" sz="3600" b="1" i="0" dirty="0">
                <a:effectLst/>
                <a:latin typeface="ReithSans"/>
              </a:rPr>
              <a:t>.’</a:t>
            </a:r>
            <a:br>
              <a:rPr lang="en-US" sz="3600" b="0" i="0" dirty="0">
                <a:effectLst/>
                <a:latin typeface="ReithSans"/>
              </a:rPr>
            </a:br>
            <a:endParaRPr lang="en-US" sz="3600" b="0" i="0" dirty="0">
              <a:effectLst/>
              <a:latin typeface="ReithSans"/>
            </a:endParaRPr>
          </a:p>
          <a:p>
            <a:pPr algn="l">
              <a:buFont typeface="+mj-lt"/>
              <a:buAutoNum type="arabicPeriod"/>
            </a:pPr>
            <a:r>
              <a:rPr lang="en-US" sz="3600" b="0" i="0" dirty="0">
                <a:effectLst/>
                <a:latin typeface="ReithSans"/>
              </a:rPr>
              <a:t>    ‘If you decide to go to the cinema,’</a:t>
            </a:r>
            <a:r>
              <a:rPr lang="en-US" sz="3600" b="1" i="0" dirty="0">
                <a:effectLst/>
                <a:latin typeface="ReithSans"/>
              </a:rPr>
              <a:t> Sally said, ‘</a:t>
            </a:r>
            <a:r>
              <a:rPr lang="en-US" sz="3600" b="0" i="0" dirty="0">
                <a:effectLst/>
                <a:latin typeface="ReithSans"/>
              </a:rPr>
              <a:t>then call me.’</a:t>
            </a:r>
          </a:p>
          <a:p>
            <a:pPr algn="l">
              <a:buFont typeface="Arial" panose="020B0604020202020204" pitchFamily="34" charset="0"/>
              <a:buChar char="•"/>
            </a:pPr>
            <a:endParaRPr lang="en-GB" sz="2800" dirty="0">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128556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pic>
        <p:nvPicPr>
          <p:cNvPr id="5" name="Picture 4">
            <a:extLst>
              <a:ext uri="{FF2B5EF4-FFF2-40B4-BE49-F238E27FC236}">
                <a16:creationId xmlns:a16="http://schemas.microsoft.com/office/drawing/2014/main" id="{C7355BFD-0A93-5597-ADC4-84F276736F2A}"/>
              </a:ext>
            </a:extLst>
          </p:cNvPr>
          <p:cNvPicPr>
            <a:picLocks noChangeAspect="1"/>
          </p:cNvPicPr>
          <p:nvPr/>
        </p:nvPicPr>
        <p:blipFill rotWithShape="1">
          <a:blip r:embed="rId3"/>
          <a:srcRect l="14003" t="10629" r="23829" b="34959"/>
          <a:stretch/>
        </p:blipFill>
        <p:spPr>
          <a:xfrm>
            <a:off x="2349996" y="133772"/>
            <a:ext cx="5647283" cy="6590455"/>
          </a:xfrm>
          <a:prstGeom prst="rect">
            <a:avLst/>
          </a:prstGeom>
        </p:spPr>
      </p:pic>
    </p:spTree>
    <p:extLst>
      <p:ext uri="{BB962C8B-B14F-4D97-AF65-F5344CB8AC3E}">
        <p14:creationId xmlns:p14="http://schemas.microsoft.com/office/powerpoint/2010/main" val="381862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261765" y="1484784"/>
            <a:ext cx="10945215" cy="4824536"/>
          </a:xfrm>
        </p:spPr>
        <p:txBody>
          <a:bodyPr>
            <a:normAutofit fontScale="77500" lnSpcReduction="20000"/>
          </a:bodyPr>
          <a:lstStyle/>
          <a:p>
            <a:r>
              <a:rPr lang="en-GB" sz="2800" dirty="0">
                <a:latin typeface="+mn-lt"/>
              </a:rPr>
              <a:t> 2. Ise…or </a:t>
            </a:r>
            <a:r>
              <a:rPr lang="en-GB" sz="2800" dirty="0" err="1">
                <a:latin typeface="+mn-lt"/>
              </a:rPr>
              <a:t>ize</a:t>
            </a:r>
            <a:r>
              <a:rPr lang="en-GB" sz="2800" dirty="0">
                <a:latin typeface="+mn-lt"/>
              </a:rPr>
              <a:t>…?</a:t>
            </a:r>
          </a:p>
          <a:p>
            <a:endParaRPr lang="en-GB" sz="2800" dirty="0">
              <a:latin typeface="+mn-lt"/>
            </a:endParaRPr>
          </a:p>
          <a:p>
            <a:pPr algn="l" fontAlgn="base"/>
            <a:r>
              <a:rPr lang="en-US" sz="3600" b="1" i="0" dirty="0">
                <a:effectLst/>
                <a:latin typeface="LanguageToolFontBold"/>
              </a:rPr>
              <a:t>Is it ‘</a:t>
            </a:r>
            <a:r>
              <a:rPr lang="en-US" sz="3600" b="1" i="0" dirty="0" err="1">
                <a:effectLst/>
                <a:latin typeface="LanguageToolFontBold"/>
              </a:rPr>
              <a:t>realise</a:t>
            </a:r>
            <a:r>
              <a:rPr lang="en-US" sz="3600" b="1" i="0" dirty="0">
                <a:effectLst/>
                <a:latin typeface="LanguageToolFontBold"/>
              </a:rPr>
              <a:t>’ or ‘realize’?</a:t>
            </a:r>
          </a:p>
          <a:p>
            <a:pPr algn="l" fontAlgn="base"/>
            <a:r>
              <a:rPr lang="en-US" sz="3600" b="0" i="0" dirty="0">
                <a:effectLst/>
                <a:latin typeface="LanguageToolFontRegular"/>
              </a:rPr>
              <a:t>The answer depends on which English dialect you’re using. For instance, British and Australian English  </a:t>
            </a:r>
            <a:r>
              <a:rPr lang="en-US" sz="3600" b="0" i="0" dirty="0" err="1">
                <a:effectLst/>
                <a:latin typeface="LanguageToolFontRegular"/>
              </a:rPr>
              <a:t>favours</a:t>
            </a:r>
            <a:r>
              <a:rPr lang="en-US" sz="3600" b="0" i="0" dirty="0">
                <a:effectLst/>
                <a:latin typeface="LanguageToolFontRegular"/>
              </a:rPr>
              <a:t> ‘</a:t>
            </a:r>
            <a:r>
              <a:rPr lang="en-US" sz="3600" b="0" i="0" dirty="0" err="1">
                <a:effectLst/>
                <a:latin typeface="LanguageToolFontRegular"/>
              </a:rPr>
              <a:t>realise</a:t>
            </a:r>
            <a:r>
              <a:rPr lang="en-US" sz="3600" b="0" i="0" dirty="0">
                <a:effectLst/>
                <a:latin typeface="LanguageToolFontRegular"/>
              </a:rPr>
              <a:t>.’ Oxford, Canadian, and US English uses ‘realize.’</a:t>
            </a:r>
          </a:p>
          <a:p>
            <a:pPr algn="l" fontAlgn="base"/>
            <a:r>
              <a:rPr lang="en-US" sz="3600" b="1" i="0" dirty="0">
                <a:effectLst/>
                <a:latin typeface="LanguageToolFontBold"/>
              </a:rPr>
              <a:t>Who uses Oxford spelling?</a:t>
            </a:r>
          </a:p>
          <a:p>
            <a:pPr algn="l" fontAlgn="base"/>
            <a:r>
              <a:rPr lang="en-US" sz="3600" b="0" i="0" dirty="0">
                <a:effectLst/>
                <a:latin typeface="LanguageToolFontRegular"/>
              </a:rPr>
              <a:t>Oxford spelling is used by many major British publications, like the scientific journal </a:t>
            </a:r>
            <a:r>
              <a:rPr lang="en-US" sz="3600" b="0" i="1" dirty="0">
                <a:effectLst/>
                <a:latin typeface="inherit"/>
              </a:rPr>
              <a:t>Nature. </a:t>
            </a:r>
            <a:r>
              <a:rPr lang="en-US" sz="3600" b="0" i="0" dirty="0">
                <a:effectLst/>
                <a:latin typeface="LanguageToolFontRegular"/>
              </a:rPr>
              <a:t>It’s also the standard used in the Oxford English Dictionary.</a:t>
            </a:r>
          </a:p>
          <a:p>
            <a:pPr algn="l" fontAlgn="base"/>
            <a:r>
              <a:rPr lang="en-US" sz="3600" b="0" i="0" dirty="0">
                <a:effectLst/>
                <a:latin typeface="LanguageToolFontRegular"/>
              </a:rPr>
              <a:t>‌</a:t>
            </a:r>
          </a:p>
          <a:p>
            <a:endParaRPr lang="en-GB" sz="2800" dirty="0">
              <a:latin typeface="+mn-lt"/>
            </a:endParaRP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Tree>
    <p:extLst>
      <p:ext uri="{BB962C8B-B14F-4D97-AF65-F5344CB8AC3E}">
        <p14:creationId xmlns:p14="http://schemas.microsoft.com/office/powerpoint/2010/main" val="311629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1845940" y="908720"/>
            <a:ext cx="7560840" cy="4154984"/>
          </a:xfrm>
          <a:prstGeom prst="rect">
            <a:avLst/>
          </a:prstGeom>
          <a:noFill/>
        </p:spPr>
        <p:txBody>
          <a:bodyPr wrap="square">
            <a:spAutoFit/>
          </a:bodyPr>
          <a:lstStyle/>
          <a:p>
            <a:pPr algn="l" fontAlgn="base"/>
            <a:r>
              <a:rPr lang="en-US" sz="2400" b="0" i="0" dirty="0">
                <a:effectLst/>
                <a:latin typeface="Open Sans" panose="020B0606030504020204" pitchFamily="34" charset="0"/>
              </a:rPr>
              <a:t>The main thing is to be consistent in a given context and to watch out for the words that always take </a:t>
            </a:r>
            <a:r>
              <a:rPr lang="en-US" sz="2400" b="0" i="1" dirty="0">
                <a:effectLst/>
                <a:latin typeface="Open Sans" panose="020B0606030504020204" pitchFamily="34" charset="0"/>
              </a:rPr>
              <a:t>-</a:t>
            </a:r>
            <a:r>
              <a:rPr lang="en-US" sz="2400" b="0" i="1" dirty="0" err="1">
                <a:effectLst/>
                <a:latin typeface="Open Sans" panose="020B0606030504020204" pitchFamily="34" charset="0"/>
              </a:rPr>
              <a:t>ise</a:t>
            </a:r>
            <a:r>
              <a:rPr lang="en-US" sz="2400" b="0" i="0" dirty="0">
                <a:effectLst/>
                <a:latin typeface="Open Sans" panose="020B0606030504020204" pitchFamily="34" charset="0"/>
              </a:rPr>
              <a:t>. </a:t>
            </a:r>
          </a:p>
          <a:p>
            <a:pPr algn="l" fontAlgn="base"/>
            <a:endParaRPr lang="en-US" sz="2400" dirty="0">
              <a:latin typeface="Open Sans" panose="020B0606030504020204" pitchFamily="34" charset="0"/>
            </a:endParaRPr>
          </a:p>
          <a:p>
            <a:pPr algn="l" fontAlgn="base"/>
            <a:r>
              <a:rPr lang="en-US" sz="2400" b="0" i="0" dirty="0">
                <a:effectLst/>
                <a:latin typeface="Open Sans" panose="020B0606030504020204" pitchFamily="34" charset="0"/>
              </a:rPr>
              <a:t>These include; </a:t>
            </a:r>
          </a:p>
          <a:p>
            <a:pPr algn="l" fontAlgn="base"/>
            <a:r>
              <a:rPr lang="en-US" sz="2400" dirty="0">
                <a:latin typeface="Open Sans" panose="020B0606030504020204" pitchFamily="34" charset="0"/>
              </a:rPr>
              <a:t>…</a:t>
            </a:r>
            <a:r>
              <a:rPr lang="en-US" sz="2400" b="0" i="0" dirty="0">
                <a:effectLst/>
                <a:latin typeface="Open Sans" panose="020B0606030504020204" pitchFamily="34" charset="0"/>
              </a:rPr>
              <a:t> </a:t>
            </a:r>
            <a:r>
              <a:rPr lang="en-US" sz="2400" b="0" i="1" dirty="0">
                <a:effectLst/>
                <a:latin typeface="Open Sans" panose="020B0606030504020204" pitchFamily="34" charset="0"/>
              </a:rPr>
              <a:t>advertise</a:t>
            </a:r>
            <a:r>
              <a:rPr lang="en-US" sz="2400" b="0" i="0" dirty="0">
                <a:effectLst/>
                <a:latin typeface="Open Sans" panose="020B0606030504020204" pitchFamily="34" charset="0"/>
              </a:rPr>
              <a:t>, </a:t>
            </a:r>
            <a:r>
              <a:rPr lang="en-US" sz="2400" b="0" i="1" dirty="0">
                <a:effectLst/>
                <a:latin typeface="Open Sans" panose="020B0606030504020204" pitchFamily="34" charset="0"/>
              </a:rPr>
              <a:t>advise</a:t>
            </a:r>
            <a:r>
              <a:rPr lang="en-US" sz="2400" b="0" i="0" dirty="0">
                <a:effectLst/>
                <a:latin typeface="Open Sans" panose="020B0606030504020204" pitchFamily="34" charset="0"/>
              </a:rPr>
              <a:t>, </a:t>
            </a:r>
            <a:r>
              <a:rPr lang="en-US" sz="2400" b="0" i="1" dirty="0">
                <a:effectLst/>
                <a:latin typeface="Open Sans" panose="020B0606030504020204" pitchFamily="34" charset="0"/>
              </a:rPr>
              <a:t>apprise</a:t>
            </a:r>
            <a:r>
              <a:rPr lang="en-US" sz="2400" b="0" i="0" dirty="0">
                <a:effectLst/>
                <a:latin typeface="Open Sans" panose="020B0606030504020204" pitchFamily="34" charset="0"/>
              </a:rPr>
              <a:t>, </a:t>
            </a:r>
            <a:r>
              <a:rPr lang="en-US" sz="2400" b="0" i="1" dirty="0">
                <a:effectLst/>
                <a:latin typeface="Open Sans" panose="020B0606030504020204" pitchFamily="34" charset="0"/>
              </a:rPr>
              <a:t>arise</a:t>
            </a:r>
            <a:r>
              <a:rPr lang="en-US" sz="2400" b="0" i="0" dirty="0">
                <a:effectLst/>
                <a:latin typeface="Open Sans" panose="020B0606030504020204" pitchFamily="34" charset="0"/>
              </a:rPr>
              <a:t>, </a:t>
            </a:r>
            <a:r>
              <a:rPr lang="en-US" sz="2400" b="0" i="1" dirty="0">
                <a:effectLst/>
                <a:latin typeface="Open Sans" panose="020B0606030504020204" pitchFamily="34" charset="0"/>
              </a:rPr>
              <a:t>chastise</a:t>
            </a:r>
            <a:r>
              <a:rPr lang="en-US" sz="2400" b="0" i="0" dirty="0">
                <a:effectLst/>
                <a:latin typeface="Open Sans" panose="020B0606030504020204" pitchFamily="34" charset="0"/>
              </a:rPr>
              <a:t>, </a:t>
            </a:r>
            <a:r>
              <a:rPr lang="en-US" sz="2400" b="0" i="1" dirty="0">
                <a:effectLst/>
                <a:latin typeface="Open Sans" panose="020B0606030504020204" pitchFamily="34" charset="0"/>
              </a:rPr>
              <a:t>comprise</a:t>
            </a:r>
            <a:r>
              <a:rPr lang="en-US" sz="2400" b="0" i="0" dirty="0">
                <a:effectLst/>
                <a:latin typeface="Open Sans" panose="020B0606030504020204" pitchFamily="34" charset="0"/>
              </a:rPr>
              <a:t>, </a:t>
            </a:r>
            <a:r>
              <a:rPr lang="en-US" sz="2400" b="0" i="1" dirty="0">
                <a:effectLst/>
                <a:latin typeface="Open Sans" panose="020B0606030504020204" pitchFamily="34" charset="0"/>
              </a:rPr>
              <a:t>compromise</a:t>
            </a:r>
            <a:r>
              <a:rPr lang="en-US" sz="2400" b="0" i="0" dirty="0">
                <a:effectLst/>
                <a:latin typeface="Open Sans" panose="020B0606030504020204" pitchFamily="34" charset="0"/>
              </a:rPr>
              <a:t>, </a:t>
            </a:r>
            <a:r>
              <a:rPr lang="en-US" sz="2400" b="0" i="1" dirty="0">
                <a:effectLst/>
                <a:latin typeface="Open Sans" panose="020B0606030504020204" pitchFamily="34" charset="0"/>
              </a:rPr>
              <a:t>demise</a:t>
            </a:r>
            <a:r>
              <a:rPr lang="en-US" sz="2400" b="0" i="0" dirty="0">
                <a:effectLst/>
                <a:latin typeface="Open Sans" panose="020B0606030504020204" pitchFamily="34" charset="0"/>
              </a:rPr>
              <a:t>, </a:t>
            </a:r>
            <a:r>
              <a:rPr lang="en-US" sz="2400" b="0" i="1" dirty="0">
                <a:effectLst/>
                <a:latin typeface="Open Sans" panose="020B0606030504020204" pitchFamily="34" charset="0"/>
              </a:rPr>
              <a:t>despise</a:t>
            </a:r>
            <a:r>
              <a:rPr lang="en-US" sz="2400" b="0" i="0" dirty="0">
                <a:effectLst/>
                <a:latin typeface="Open Sans" panose="020B0606030504020204" pitchFamily="34" charset="0"/>
              </a:rPr>
              <a:t>, </a:t>
            </a:r>
            <a:r>
              <a:rPr lang="en-US" sz="2400" b="0" i="1" dirty="0">
                <a:effectLst/>
                <a:latin typeface="Open Sans" panose="020B0606030504020204" pitchFamily="34" charset="0"/>
              </a:rPr>
              <a:t>devise</a:t>
            </a:r>
            <a:r>
              <a:rPr lang="en-US" sz="2400" b="0" i="0" dirty="0">
                <a:effectLst/>
                <a:latin typeface="Open Sans" panose="020B0606030504020204" pitchFamily="34" charset="0"/>
              </a:rPr>
              <a:t>, </a:t>
            </a:r>
            <a:r>
              <a:rPr lang="en-US" sz="2400" b="0" i="1" dirty="0">
                <a:effectLst/>
                <a:latin typeface="Open Sans" panose="020B0606030504020204" pitchFamily="34" charset="0"/>
              </a:rPr>
              <a:t>disguise</a:t>
            </a:r>
            <a:r>
              <a:rPr lang="en-US" sz="2400" b="0" i="0" dirty="0">
                <a:effectLst/>
                <a:latin typeface="Open Sans" panose="020B0606030504020204" pitchFamily="34" charset="0"/>
              </a:rPr>
              <a:t>, </a:t>
            </a:r>
          </a:p>
          <a:p>
            <a:pPr algn="l" fontAlgn="base"/>
            <a:r>
              <a:rPr lang="en-US" sz="2400" b="0" i="1" dirty="0">
                <a:effectLst/>
                <a:latin typeface="Open Sans" panose="020B0606030504020204" pitchFamily="34" charset="0"/>
              </a:rPr>
              <a:t>enfranchise</a:t>
            </a:r>
            <a:r>
              <a:rPr lang="en-US" sz="2400" b="0" i="0" dirty="0">
                <a:effectLst/>
                <a:latin typeface="Open Sans" panose="020B0606030504020204" pitchFamily="34" charset="0"/>
              </a:rPr>
              <a:t>, </a:t>
            </a:r>
            <a:r>
              <a:rPr lang="en-US" sz="2400" b="0" i="1" dirty="0">
                <a:effectLst/>
                <a:latin typeface="Open Sans" panose="020B0606030504020204" pitchFamily="34" charset="0"/>
              </a:rPr>
              <a:t>enterprise</a:t>
            </a:r>
            <a:r>
              <a:rPr lang="en-US" sz="2400" b="0" i="0" dirty="0">
                <a:effectLst/>
                <a:latin typeface="Open Sans" panose="020B0606030504020204" pitchFamily="34" charset="0"/>
              </a:rPr>
              <a:t>, </a:t>
            </a:r>
            <a:r>
              <a:rPr lang="en-US" sz="2400" b="0" i="1" dirty="0">
                <a:effectLst/>
                <a:latin typeface="Open Sans" panose="020B0606030504020204" pitchFamily="34" charset="0"/>
              </a:rPr>
              <a:t>excise</a:t>
            </a:r>
            <a:r>
              <a:rPr lang="en-US" sz="2400" b="0" i="0" dirty="0">
                <a:effectLst/>
                <a:latin typeface="Open Sans" panose="020B0606030504020204" pitchFamily="34" charset="0"/>
              </a:rPr>
              <a:t>, </a:t>
            </a:r>
            <a:r>
              <a:rPr lang="en-US" sz="2400" b="0" i="1" dirty="0">
                <a:effectLst/>
                <a:latin typeface="Open Sans" panose="020B0606030504020204" pitchFamily="34" charset="0"/>
              </a:rPr>
              <a:t>exercise</a:t>
            </a:r>
            <a:r>
              <a:rPr lang="en-US" sz="2400" b="0" i="0" dirty="0">
                <a:effectLst/>
                <a:latin typeface="Open Sans" panose="020B0606030504020204" pitchFamily="34" charset="0"/>
              </a:rPr>
              <a:t>, </a:t>
            </a:r>
            <a:r>
              <a:rPr lang="en-US" sz="2400" b="0" i="1" dirty="0">
                <a:effectLst/>
                <a:latin typeface="Open Sans" panose="020B0606030504020204" pitchFamily="34" charset="0"/>
              </a:rPr>
              <a:t>improvise</a:t>
            </a:r>
            <a:r>
              <a:rPr lang="en-US" sz="2400" b="0" i="0" dirty="0">
                <a:effectLst/>
                <a:latin typeface="Open Sans" panose="020B0606030504020204" pitchFamily="34" charset="0"/>
              </a:rPr>
              <a:t>, </a:t>
            </a:r>
          </a:p>
          <a:p>
            <a:pPr algn="l" fontAlgn="base"/>
            <a:r>
              <a:rPr lang="en-US" sz="2400" b="0" i="1" dirty="0">
                <a:effectLst/>
                <a:latin typeface="Open Sans" panose="020B0606030504020204" pitchFamily="34" charset="0"/>
              </a:rPr>
              <a:t>incise</a:t>
            </a:r>
            <a:r>
              <a:rPr lang="en-US" sz="2400" b="0" i="0" dirty="0">
                <a:effectLst/>
                <a:latin typeface="Open Sans" panose="020B0606030504020204" pitchFamily="34" charset="0"/>
              </a:rPr>
              <a:t>, </a:t>
            </a:r>
            <a:r>
              <a:rPr lang="en-US" sz="2400" b="0" i="1" dirty="0">
                <a:effectLst/>
                <a:latin typeface="Open Sans" panose="020B0606030504020204" pitchFamily="34" charset="0"/>
              </a:rPr>
              <a:t>merchandise</a:t>
            </a:r>
            <a:r>
              <a:rPr lang="en-US" sz="2400" b="0" i="0" dirty="0">
                <a:effectLst/>
                <a:latin typeface="Open Sans" panose="020B0606030504020204" pitchFamily="34" charset="0"/>
              </a:rPr>
              <a:t>, </a:t>
            </a:r>
            <a:r>
              <a:rPr lang="en-US" sz="2400" b="0" i="1" dirty="0" err="1">
                <a:effectLst/>
                <a:latin typeface="Open Sans" panose="020B0606030504020204" pitchFamily="34" charset="0"/>
              </a:rPr>
              <a:t>prise</a:t>
            </a:r>
            <a:r>
              <a:rPr lang="en-US" sz="2400" b="0" i="0" dirty="0">
                <a:effectLst/>
                <a:latin typeface="Open Sans" panose="020B0606030504020204" pitchFamily="34" charset="0"/>
              </a:rPr>
              <a:t>, </a:t>
            </a:r>
            <a:r>
              <a:rPr lang="en-US" sz="2400" b="0" i="1" dirty="0">
                <a:effectLst/>
                <a:latin typeface="Open Sans" panose="020B0606030504020204" pitchFamily="34" charset="0"/>
              </a:rPr>
              <a:t>revise</a:t>
            </a:r>
            <a:r>
              <a:rPr lang="en-US" sz="2400" b="0" i="0" dirty="0">
                <a:effectLst/>
                <a:latin typeface="Open Sans" panose="020B0606030504020204" pitchFamily="34" charset="0"/>
              </a:rPr>
              <a:t>, </a:t>
            </a:r>
            <a:r>
              <a:rPr lang="en-US" sz="2400" b="0" i="1" dirty="0">
                <a:effectLst/>
                <a:latin typeface="Open Sans" panose="020B0606030504020204" pitchFamily="34" charset="0"/>
              </a:rPr>
              <a:t>supervise</a:t>
            </a:r>
            <a:r>
              <a:rPr lang="en-US" sz="2400" b="0" i="0" dirty="0">
                <a:effectLst/>
                <a:latin typeface="Open Sans" panose="020B0606030504020204" pitchFamily="34" charset="0"/>
              </a:rPr>
              <a:t>, </a:t>
            </a:r>
            <a:r>
              <a:rPr lang="en-US" sz="2400" b="0" i="1" dirty="0">
                <a:effectLst/>
                <a:latin typeface="Open Sans" panose="020B0606030504020204" pitchFamily="34" charset="0"/>
              </a:rPr>
              <a:t>surmise</a:t>
            </a:r>
            <a:r>
              <a:rPr lang="en-US" sz="2400" b="0" i="0" dirty="0">
                <a:effectLst/>
                <a:latin typeface="Open Sans" panose="020B0606030504020204" pitchFamily="34" charset="0"/>
              </a:rPr>
              <a:t>,</a:t>
            </a:r>
          </a:p>
          <a:p>
            <a:pPr algn="l" fontAlgn="base"/>
            <a:r>
              <a:rPr lang="en-US" sz="2400" b="0" i="0" dirty="0">
                <a:effectLst/>
                <a:latin typeface="Open Sans" panose="020B0606030504020204" pitchFamily="34" charset="0"/>
              </a:rPr>
              <a:t> </a:t>
            </a:r>
            <a:r>
              <a:rPr lang="en-US" sz="2400" b="0" i="1" dirty="0">
                <a:effectLst/>
                <a:latin typeface="Open Sans" panose="020B0606030504020204" pitchFamily="34" charset="0"/>
              </a:rPr>
              <a:t>surprise</a:t>
            </a:r>
            <a:r>
              <a:rPr lang="en-US" sz="2400" b="0" i="0" dirty="0">
                <a:effectLst/>
                <a:latin typeface="Open Sans" panose="020B0606030504020204" pitchFamily="34" charset="0"/>
              </a:rPr>
              <a:t>, and </a:t>
            </a:r>
            <a:r>
              <a:rPr lang="en-US" sz="2400" b="0" i="1" dirty="0">
                <a:effectLst/>
                <a:latin typeface="Open Sans" panose="020B0606030504020204" pitchFamily="34" charset="0"/>
              </a:rPr>
              <a:t>televise</a:t>
            </a:r>
            <a:r>
              <a:rPr lang="en-US" sz="2400" b="0" i="0" dirty="0">
                <a:effectLst/>
                <a:latin typeface="Open Sans" panose="020B0606030504020204" pitchFamily="34" charset="0"/>
              </a:rPr>
              <a:t>.</a:t>
            </a:r>
          </a:p>
          <a:p>
            <a:pPr algn="l" fontAlgn="base"/>
            <a:endParaRPr lang="en-US" sz="2400" b="0" i="0" dirty="0">
              <a:effectLst/>
              <a:latin typeface="Open Sans" panose="020B0606030504020204" pitchFamily="34" charset="0"/>
            </a:endParaRPr>
          </a:p>
          <a:p>
            <a:pPr algn="l" fontAlgn="base"/>
            <a:r>
              <a:rPr lang="en-US" sz="2400" b="0" i="0" dirty="0">
                <a:effectLst/>
                <a:latin typeface="Open Sans" panose="020B0606030504020204" pitchFamily="34" charset="0"/>
              </a:rPr>
              <a:t>Now go forth and </a:t>
            </a:r>
            <a:r>
              <a:rPr lang="en-US" sz="2400" b="0" i="0" u="none" strike="noStrike" dirty="0">
                <a:effectLst/>
                <a:latin typeface="Open Sans" panose="020B0606030504020204" pitchFamily="34" charset="0"/>
                <a:hlinkClick r:id="rId3">
                  <a:extLst>
                    <a:ext uri="{A12FA001-AC4F-418D-AE19-62706E023703}">
                      <ahyp:hlinkClr xmlns:ahyp="http://schemas.microsoft.com/office/drawing/2018/hyperlinkcolor" val="tx"/>
                    </a:ext>
                  </a:extLst>
                </a:hlinkClick>
              </a:rPr>
              <a:t>verbalize</a:t>
            </a:r>
            <a:r>
              <a:rPr lang="en-US" sz="2400" b="0" i="0" dirty="0">
                <a:effectLst/>
                <a:latin typeface="Open Sans" panose="020B0606030504020204" pitchFamily="34" charset="0"/>
              </a:rPr>
              <a:t>.</a:t>
            </a:r>
          </a:p>
        </p:txBody>
      </p:sp>
    </p:spTree>
    <p:extLst>
      <p:ext uri="{BB962C8B-B14F-4D97-AF65-F5344CB8AC3E}">
        <p14:creationId xmlns:p14="http://schemas.microsoft.com/office/powerpoint/2010/main" val="250858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693812" y="908720"/>
            <a:ext cx="9686869" cy="7478970"/>
          </a:xfrm>
          <a:prstGeom prst="rect">
            <a:avLst/>
          </a:prstGeom>
          <a:noFill/>
        </p:spPr>
        <p:txBody>
          <a:bodyPr wrap="square">
            <a:spAutoFit/>
          </a:bodyPr>
          <a:lstStyle/>
          <a:p>
            <a:pPr algn="l" fontAlgn="base"/>
            <a:r>
              <a:rPr lang="en-US" sz="2400" b="0" i="0" dirty="0">
                <a:effectLst/>
                <a:latin typeface="Open Sans" panose="020B0606030504020204" pitchFamily="34" charset="0"/>
              </a:rPr>
              <a:t>3. Formatting and indenting</a:t>
            </a:r>
          </a:p>
          <a:p>
            <a:pPr algn="l" fontAlgn="base"/>
            <a:endParaRPr lang="en-US" sz="2400" dirty="0">
              <a:latin typeface="Open Sans" panose="020B0606030504020204" pitchFamily="34" charset="0"/>
            </a:endParaRPr>
          </a:p>
          <a:p>
            <a:pPr algn="l" fontAlgn="base"/>
            <a:r>
              <a:rPr lang="en-US" sz="2400" b="0" i="0" dirty="0">
                <a:effectLst/>
                <a:latin typeface="Open Sans" panose="020B0606030504020204" pitchFamily="34" charset="0"/>
              </a:rPr>
              <a:t>This is a special issue for those of us who choose to use Amazon: be careful with the formatting. </a:t>
            </a:r>
          </a:p>
          <a:p>
            <a:pPr algn="l" fontAlgn="base"/>
            <a:endParaRPr lang="en-US" sz="2400" dirty="0">
              <a:latin typeface="Open Sans" panose="020B0606030504020204" pitchFamily="34" charset="0"/>
            </a:endParaRPr>
          </a:p>
          <a:p>
            <a:pPr algn="l" fontAlgn="base"/>
            <a:r>
              <a:rPr lang="en-US" sz="2400" dirty="0">
                <a:latin typeface="Open Sans" panose="020B0606030504020204" pitchFamily="34" charset="0"/>
              </a:rPr>
              <a:t>If you are submitting to a publisher, you MUST download their formatting guide and comply with it: if not you will not even be looked at.</a:t>
            </a:r>
          </a:p>
          <a:p>
            <a:pPr algn="l" fontAlgn="base"/>
            <a:endParaRPr lang="en-US" sz="2400" dirty="0">
              <a:latin typeface="Open Sans" panose="020B0606030504020204" pitchFamily="34" charset="0"/>
            </a:endParaRPr>
          </a:p>
          <a:p>
            <a:pPr algn="l" fontAlgn="base"/>
            <a:r>
              <a:rPr lang="en-US" sz="2400" dirty="0">
                <a:latin typeface="Open Sans" panose="020B0606030504020204" pitchFamily="34" charset="0"/>
              </a:rPr>
              <a:t>Formatting a manuscript for a publisher is different to formatting for an online or self-publishing platform.</a:t>
            </a:r>
          </a:p>
          <a:p>
            <a:pPr algn="l" fontAlgn="base"/>
            <a:endParaRPr lang="en-US" sz="2400" dirty="0">
              <a:latin typeface="Open Sans" panose="020B0606030504020204" pitchFamily="34" charset="0"/>
            </a:endParaRPr>
          </a:p>
          <a:p>
            <a:pPr algn="l" fontAlgn="base"/>
            <a:r>
              <a:rPr lang="en-US" sz="2400" dirty="0">
                <a:latin typeface="Open Sans" panose="020B0606030504020204" pitchFamily="34" charset="0"/>
              </a:rPr>
              <a:t>Read any novels published by mainstream publishers; you will see how the book is laid out: try to emulate this if self-publishing</a:t>
            </a:r>
          </a:p>
          <a:p>
            <a:pPr algn="l" fontAlgn="base"/>
            <a:endParaRPr lang="en-US" sz="2400" b="0" i="0" dirty="0">
              <a:effectLst/>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b="0" i="0" dirty="0">
              <a:effectLst/>
              <a:latin typeface="Open Sans" panose="020B0606030504020204" pitchFamily="34" charset="0"/>
            </a:endParaRPr>
          </a:p>
        </p:txBody>
      </p:sp>
    </p:spTree>
    <p:extLst>
      <p:ext uri="{BB962C8B-B14F-4D97-AF65-F5344CB8AC3E}">
        <p14:creationId xmlns:p14="http://schemas.microsoft.com/office/powerpoint/2010/main" val="145016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693812" y="908720"/>
            <a:ext cx="9686869" cy="8156079"/>
          </a:xfrm>
          <a:prstGeom prst="rect">
            <a:avLst/>
          </a:prstGeom>
          <a:noFill/>
        </p:spPr>
        <p:txBody>
          <a:bodyPr wrap="square">
            <a:spAutoFit/>
          </a:bodyPr>
          <a:lstStyle/>
          <a:p>
            <a:pPr algn="l" fontAlgn="base"/>
            <a:r>
              <a:rPr lang="en-US" sz="2000" b="0" i="0" dirty="0">
                <a:effectLst/>
                <a:latin typeface="Open Sans" panose="020B0606030504020204" pitchFamily="34" charset="0"/>
              </a:rPr>
              <a:t>4. Underlining…almost never used in publishing except perversely by </a:t>
            </a:r>
            <a:r>
              <a:rPr lang="en-US" sz="2000" b="0" i="0" dirty="0">
                <a:effectLst/>
                <a:latin typeface="Open Sans" panose="020B0606030504020204" pitchFamily="34" charset="0"/>
                <a:hlinkClick r:id="rId3"/>
              </a:rPr>
              <a:t>www.gov.uk</a:t>
            </a:r>
            <a:endParaRPr lang="en-US" sz="2000" b="0" i="0" dirty="0">
              <a:effectLst/>
              <a:latin typeface="Open Sans" panose="020B0606030504020204" pitchFamily="34" charset="0"/>
            </a:endParaRPr>
          </a:p>
          <a:p>
            <a:pPr algn="l">
              <a:buFont typeface="Arial" panose="020B0604020202020204" pitchFamily="34" charset="0"/>
              <a:buChar char="•"/>
            </a:pPr>
            <a:r>
              <a:rPr lang="en-US" sz="2000" b="1" i="0" u="none" strike="noStrike" dirty="0">
                <a:solidFill>
                  <a:srgbClr val="0B0C0C"/>
                </a:solidFill>
                <a:effectLst/>
                <a:latin typeface="GDS Transport"/>
                <a:hlinkClick r:id="rId4"/>
              </a:rPr>
              <a:t>Get support with the cost of living</a:t>
            </a:r>
            <a:endParaRPr lang="en-US" sz="2000" b="0" i="0" dirty="0">
              <a:solidFill>
                <a:srgbClr val="000000"/>
              </a:solidFill>
              <a:effectLst/>
              <a:latin typeface="GDS Transport"/>
            </a:endParaRPr>
          </a:p>
          <a:p>
            <a:pPr algn="l">
              <a:buFont typeface="Arial" panose="020B0604020202020204" pitchFamily="34" charset="0"/>
              <a:buChar char="•"/>
            </a:pPr>
            <a:r>
              <a:rPr lang="en-US" sz="2000" b="1" i="0" dirty="0">
                <a:solidFill>
                  <a:srgbClr val="1D70B8"/>
                </a:solidFill>
                <a:effectLst/>
                <a:latin typeface="GDS Transport"/>
                <a:hlinkClick r:id="rId5"/>
              </a:rPr>
              <a:t>Find out about help you can get with your energy bills</a:t>
            </a:r>
            <a:endParaRPr lang="en-US" sz="2000" b="0" i="0" dirty="0">
              <a:solidFill>
                <a:srgbClr val="000000"/>
              </a:solidFill>
              <a:effectLst/>
              <a:latin typeface="GDS Transport"/>
            </a:endParaRPr>
          </a:p>
          <a:p>
            <a:pPr algn="l">
              <a:buFont typeface="Arial" panose="020B0604020202020204" pitchFamily="34" charset="0"/>
              <a:buChar char="•"/>
            </a:pPr>
            <a:r>
              <a:rPr lang="en-US" sz="2000" b="1" i="0" dirty="0">
                <a:solidFill>
                  <a:srgbClr val="1D70B8"/>
                </a:solidFill>
                <a:effectLst/>
                <a:latin typeface="GDS Transport"/>
                <a:hlinkClick r:id="rId6"/>
              </a:rPr>
              <a:t>Find a job</a:t>
            </a:r>
            <a:endParaRPr lang="en-US" sz="2000" b="0" i="0" dirty="0">
              <a:solidFill>
                <a:srgbClr val="000000"/>
              </a:solidFill>
              <a:effectLst/>
              <a:latin typeface="GDS Transport"/>
            </a:endParaRPr>
          </a:p>
          <a:p>
            <a:pPr algn="l">
              <a:buFont typeface="Arial" panose="020B0604020202020204" pitchFamily="34" charset="0"/>
              <a:buChar char="•"/>
            </a:pPr>
            <a:r>
              <a:rPr lang="en-US" sz="2000" b="1" i="0" dirty="0">
                <a:solidFill>
                  <a:srgbClr val="1D70B8"/>
                </a:solidFill>
                <a:effectLst/>
                <a:latin typeface="GDS Transport"/>
                <a:hlinkClick r:id="rId7"/>
              </a:rPr>
              <a:t>Coronavirus (COVID-19)</a:t>
            </a:r>
            <a:endParaRPr lang="en-US" sz="2000" b="0" i="0" dirty="0">
              <a:solidFill>
                <a:srgbClr val="000000"/>
              </a:solidFill>
              <a:effectLst/>
              <a:latin typeface="GDS Transport"/>
            </a:endParaRPr>
          </a:p>
          <a:p>
            <a:pPr algn="l">
              <a:buFont typeface="Arial" panose="020B0604020202020204" pitchFamily="34" charset="0"/>
              <a:buChar char="•"/>
            </a:pPr>
            <a:r>
              <a:rPr lang="en-US" sz="2000" b="1" i="0" dirty="0">
                <a:solidFill>
                  <a:srgbClr val="1D70B8"/>
                </a:solidFill>
                <a:effectLst/>
                <a:latin typeface="GDS Transport"/>
                <a:hlinkClick r:id="rId8"/>
              </a:rPr>
              <a:t>Universal Credit account: sign in</a:t>
            </a:r>
            <a:endParaRPr lang="en-US" sz="2000" b="0" i="0" dirty="0">
              <a:solidFill>
                <a:srgbClr val="000000"/>
              </a:solidFill>
              <a:effectLst/>
              <a:latin typeface="GDS Transport"/>
            </a:endParaRPr>
          </a:p>
          <a:p>
            <a:pPr algn="l" fontAlgn="base"/>
            <a:endParaRPr lang="en-US" sz="2000" dirty="0">
              <a:latin typeface="Open Sans" panose="020B0606030504020204" pitchFamily="34" charset="0"/>
            </a:endParaRPr>
          </a:p>
          <a:p>
            <a:pPr algn="l" fontAlgn="base"/>
            <a:r>
              <a:rPr lang="en-US" sz="2000" dirty="0">
                <a:latin typeface="Open Sans" panose="020B0606030504020204" pitchFamily="34" charset="0"/>
              </a:rPr>
              <a:t>5. Use of numbers…  (depends on the ‘style’ being </a:t>
            </a:r>
            <a:r>
              <a:rPr lang="en-US" sz="2000" dirty="0" err="1">
                <a:latin typeface="Open Sans" panose="020B0606030504020204" pitchFamily="34" charset="0"/>
              </a:rPr>
              <a:t>used..of</a:t>
            </a:r>
            <a:r>
              <a:rPr lang="en-US" sz="2000" dirty="0">
                <a:latin typeface="Open Sans" panose="020B0606030504020204" pitchFamily="34" charset="0"/>
              </a:rPr>
              <a:t> course!)</a:t>
            </a:r>
          </a:p>
          <a:p>
            <a:pPr algn="l" fontAlgn="base"/>
            <a:r>
              <a:rPr lang="en-US" sz="2000" dirty="0">
                <a:latin typeface="Open Sans" panose="020B0606030504020204" pitchFamily="34" charset="0"/>
              </a:rPr>
              <a:t> </a:t>
            </a:r>
          </a:p>
          <a:p>
            <a:pPr algn="l" fontAlgn="base"/>
            <a:r>
              <a:rPr lang="en-US" sz="2000" dirty="0">
                <a:latin typeface="Open Sans" panose="020B0606030504020204" pitchFamily="34" charset="0"/>
              </a:rPr>
              <a:t>One, two, three, four, five, six, seven, eight, nine, 10.</a:t>
            </a:r>
          </a:p>
          <a:p>
            <a:pPr algn="l" fontAlgn="base"/>
            <a:endParaRPr lang="en-US" sz="2000" dirty="0">
              <a:latin typeface="Open Sans" panose="020B0606030504020204" pitchFamily="34" charset="0"/>
            </a:endParaRPr>
          </a:p>
          <a:p>
            <a:pPr algn="l" fontAlgn="base"/>
            <a:r>
              <a:rPr lang="en-US" sz="2000" dirty="0">
                <a:latin typeface="Open Sans" panose="020B0606030504020204" pitchFamily="34" charset="0"/>
              </a:rPr>
              <a:t>Nineteen-eighty was the year I first…</a:t>
            </a:r>
          </a:p>
          <a:p>
            <a:pPr algn="l" fontAlgn="base"/>
            <a:endParaRPr lang="en-US" sz="2000" dirty="0">
              <a:latin typeface="Open Sans" panose="020B0606030504020204" pitchFamily="34" charset="0"/>
            </a:endParaRPr>
          </a:p>
          <a:p>
            <a:pPr algn="l" fontAlgn="base"/>
            <a:r>
              <a:rPr lang="en-US" sz="2000" dirty="0">
                <a:latin typeface="Open Sans" panose="020B0606030504020204" pitchFamily="34" charset="0"/>
              </a:rPr>
              <a:t>The twelve days of Christmas…one in twenty people</a:t>
            </a:r>
          </a:p>
          <a:p>
            <a:pPr algn="l" fontAlgn="base"/>
            <a:endParaRPr lang="en-US" sz="2000" dirty="0">
              <a:latin typeface="Open Sans" panose="020B0606030504020204" pitchFamily="34" charset="0"/>
            </a:endParaRPr>
          </a:p>
          <a:p>
            <a:pPr algn="l" fontAlgn="base"/>
            <a:r>
              <a:rPr lang="en-US" sz="2000" dirty="0">
                <a:latin typeface="Open Sans" panose="020B0606030504020204" pitchFamily="34" charset="0"/>
              </a:rPr>
              <a:t>3 pounds    5 cm   6.2 per cent 7 years old  7-year-olds   10 a.m.</a:t>
            </a:r>
          </a:p>
          <a:p>
            <a:pPr algn="l" fontAlgn="base"/>
            <a:endParaRPr lang="en-US" sz="20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b="0" i="0" dirty="0">
              <a:effectLst/>
              <a:latin typeface="Open Sans" panose="020B0606030504020204" pitchFamily="34" charset="0"/>
            </a:endParaRPr>
          </a:p>
        </p:txBody>
      </p:sp>
    </p:spTree>
    <p:extLst>
      <p:ext uri="{BB962C8B-B14F-4D97-AF65-F5344CB8AC3E}">
        <p14:creationId xmlns:p14="http://schemas.microsoft.com/office/powerpoint/2010/main" val="341368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636261" y="836712"/>
            <a:ext cx="9686869" cy="6001643"/>
          </a:xfrm>
          <a:prstGeom prst="rect">
            <a:avLst/>
          </a:prstGeom>
          <a:noFill/>
        </p:spPr>
        <p:txBody>
          <a:bodyPr wrap="square">
            <a:spAutoFit/>
          </a:bodyPr>
          <a:lstStyle/>
          <a:p>
            <a:pPr algn="l" fontAlgn="base"/>
            <a:r>
              <a:rPr lang="en-US" sz="2400" b="0" i="0" dirty="0">
                <a:effectLst/>
                <a:latin typeface="Open Sans" panose="020B0606030504020204" pitchFamily="34" charset="0"/>
              </a:rPr>
              <a:t>6. ellipses:  … or ….</a:t>
            </a: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dirty="0">
              <a:latin typeface="Open Sans" panose="020B0606030504020204" pitchFamily="34" charset="0"/>
            </a:endParaRPr>
          </a:p>
          <a:p>
            <a:pPr algn="l" fontAlgn="base"/>
            <a:r>
              <a:rPr lang="en-US" sz="2400" dirty="0">
                <a:latin typeface="Open Sans" panose="020B0606030504020204" pitchFamily="34" charset="0"/>
              </a:rPr>
              <a:t>7. possessives:      the boy’s bow tie</a:t>
            </a:r>
          </a:p>
          <a:p>
            <a:pPr algn="l" fontAlgn="base"/>
            <a:endParaRPr lang="en-US" sz="2400" b="0" i="0" dirty="0">
              <a:effectLst/>
              <a:latin typeface="Open Sans" panose="020B0606030504020204" pitchFamily="34" charset="0"/>
            </a:endParaRPr>
          </a:p>
          <a:p>
            <a:pPr algn="l" fontAlgn="base"/>
            <a:r>
              <a:rPr lang="en-US" sz="2400" dirty="0">
                <a:latin typeface="Open Sans" panose="020B0606030504020204" pitchFamily="34" charset="0"/>
              </a:rPr>
              <a:t>                                 the writer’s pen</a:t>
            </a:r>
          </a:p>
          <a:p>
            <a:pPr algn="l" fontAlgn="base"/>
            <a:endParaRPr lang="en-US" sz="2400" b="0" i="0" dirty="0">
              <a:effectLst/>
              <a:latin typeface="Open Sans" panose="020B0606030504020204" pitchFamily="34" charset="0"/>
            </a:endParaRPr>
          </a:p>
          <a:p>
            <a:pPr algn="l" fontAlgn="base"/>
            <a:r>
              <a:rPr lang="en-US" sz="2400" dirty="0">
                <a:latin typeface="Open Sans" panose="020B0606030504020204" pitchFamily="34" charset="0"/>
              </a:rPr>
              <a:t>                                 the writers’ pen…   ?</a:t>
            </a:r>
            <a:r>
              <a:rPr lang="en-US" sz="2400" b="0" i="0" dirty="0">
                <a:effectLst/>
                <a:latin typeface="Open Sans" panose="020B0606030504020204" pitchFamily="34" charset="0"/>
              </a:rPr>
              <a:t>  </a:t>
            </a:r>
          </a:p>
          <a:p>
            <a:pPr algn="l" fontAlgn="base"/>
            <a:endParaRPr lang="en-US" sz="2400" dirty="0">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b="0" i="0" dirty="0">
              <a:effectLst/>
              <a:latin typeface="Open Sans" panose="020B0606030504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0C82637D-BD6C-5EDC-F639-F1D02CB0B0F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382444" y="2963817"/>
            <a:ext cx="4959966" cy="3206541"/>
          </a:xfrm>
          <a:prstGeom prst="rect">
            <a:avLst/>
          </a:prstGeom>
        </p:spPr>
      </p:pic>
      <p:sp>
        <p:nvSpPr>
          <p:cNvPr id="7" name="TextBox 6">
            <a:extLst>
              <a:ext uri="{FF2B5EF4-FFF2-40B4-BE49-F238E27FC236}">
                <a16:creationId xmlns:a16="http://schemas.microsoft.com/office/drawing/2014/main" id="{F3B89005-F37E-9FF2-1717-A91B1D1F18E3}"/>
              </a:ext>
            </a:extLst>
          </p:cNvPr>
          <p:cNvSpPr txBox="1"/>
          <p:nvPr/>
        </p:nvSpPr>
        <p:spPr>
          <a:xfrm>
            <a:off x="8902724" y="5814010"/>
            <a:ext cx="2439686" cy="369332"/>
          </a:xfrm>
          <a:prstGeom prst="rect">
            <a:avLst/>
          </a:prstGeom>
          <a:noFill/>
        </p:spPr>
        <p:txBody>
          <a:bodyPr wrap="square" rtlCol="0">
            <a:spAutoFit/>
          </a:bodyPr>
          <a:lstStyle/>
          <a:p>
            <a:r>
              <a:rPr lang="en-GB" sz="900">
                <a:hlinkClick r:id="rId4" tooltip="http://www.flickr.com/photos/boston_public_library/9401956933/in/set-72157634844590459"/>
              </a:rPr>
              <a:t>This Photo</a:t>
            </a:r>
            <a:r>
              <a:rPr lang="en-GB" sz="900"/>
              <a:t> by Unknown Author is licensed under </a:t>
            </a:r>
            <a:r>
              <a:rPr lang="en-GB" sz="900">
                <a:hlinkClick r:id="rId5" tooltip="https://creativecommons.org/licenses/by/3.0/"/>
              </a:rPr>
              <a:t>CC BY</a:t>
            </a:r>
            <a:endParaRPr lang="en-GB" sz="900"/>
          </a:p>
        </p:txBody>
      </p:sp>
      <p:pic>
        <p:nvPicPr>
          <p:cNvPr id="8" name="Picture 7">
            <a:extLst>
              <a:ext uri="{FF2B5EF4-FFF2-40B4-BE49-F238E27FC236}">
                <a16:creationId xmlns:a16="http://schemas.microsoft.com/office/drawing/2014/main" id="{62878A90-88A3-C502-648C-343BB8BA0296}"/>
              </a:ext>
            </a:extLst>
          </p:cNvPr>
          <p:cNvPicPr>
            <a:picLocks noChangeAspect="1"/>
          </p:cNvPicPr>
          <p:nvPr/>
        </p:nvPicPr>
        <p:blipFill rotWithShape="1">
          <a:blip r:embed="rId6"/>
          <a:srcRect t="22400" b="20429"/>
          <a:stretch/>
        </p:blipFill>
        <p:spPr>
          <a:xfrm>
            <a:off x="3962378" y="459803"/>
            <a:ext cx="3429000" cy="1470295"/>
          </a:xfrm>
          <a:prstGeom prst="rect">
            <a:avLst/>
          </a:prstGeom>
        </p:spPr>
      </p:pic>
    </p:spTree>
    <p:extLst>
      <p:ext uri="{BB962C8B-B14F-4D97-AF65-F5344CB8AC3E}">
        <p14:creationId xmlns:p14="http://schemas.microsoft.com/office/powerpoint/2010/main" val="122733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1250977" y="992917"/>
            <a:ext cx="9686869" cy="1569660"/>
          </a:xfrm>
          <a:prstGeom prst="rect">
            <a:avLst/>
          </a:prstGeom>
          <a:noFill/>
        </p:spPr>
        <p:txBody>
          <a:bodyPr wrap="square">
            <a:spAutoFit/>
          </a:bodyPr>
          <a:lstStyle/>
          <a:p>
            <a:pPr algn="l" fontAlgn="base"/>
            <a:r>
              <a:rPr lang="en-US" sz="2400" dirty="0">
                <a:latin typeface="Open Sans" panose="020B0606030504020204" pitchFamily="34" charset="0"/>
              </a:rPr>
              <a:t>8. Long sentences</a:t>
            </a:r>
          </a:p>
          <a:p>
            <a:pPr algn="l" fontAlgn="base"/>
            <a:endParaRPr lang="en-US" sz="2400" dirty="0">
              <a:latin typeface="Open Sans" panose="020B0606030504020204" pitchFamily="34" charset="0"/>
            </a:endParaRPr>
          </a:p>
          <a:p>
            <a:pPr algn="l" fontAlgn="base"/>
            <a:endParaRPr lang="en-US" sz="2400" b="0" i="0" dirty="0">
              <a:effectLst/>
              <a:latin typeface="Open Sans" panose="020B0606030504020204" pitchFamily="34" charset="0"/>
            </a:endParaRPr>
          </a:p>
          <a:p>
            <a:pPr algn="l" fontAlgn="base"/>
            <a:endParaRPr lang="en-US" sz="2400" b="0" i="0" dirty="0">
              <a:effectLst/>
              <a:latin typeface="Open Sans" panose="020B0606030504020204" pitchFamily="34" charset="0"/>
            </a:endParaRPr>
          </a:p>
        </p:txBody>
      </p:sp>
      <p:pic>
        <p:nvPicPr>
          <p:cNvPr id="2" name="Picture 1">
            <a:extLst>
              <a:ext uri="{FF2B5EF4-FFF2-40B4-BE49-F238E27FC236}">
                <a16:creationId xmlns:a16="http://schemas.microsoft.com/office/drawing/2014/main" id="{842940BF-8CFE-AECE-A5CE-683819F6AEC8}"/>
              </a:ext>
            </a:extLst>
          </p:cNvPr>
          <p:cNvPicPr>
            <a:picLocks noChangeAspect="1"/>
          </p:cNvPicPr>
          <p:nvPr/>
        </p:nvPicPr>
        <p:blipFill rotWithShape="1">
          <a:blip r:embed="rId3"/>
          <a:srcRect l="13601" t="4851" r="21764" b="36680"/>
          <a:stretch/>
        </p:blipFill>
        <p:spPr>
          <a:xfrm>
            <a:off x="4142643" y="72528"/>
            <a:ext cx="5384574" cy="6494512"/>
          </a:xfrm>
          <a:prstGeom prst="rect">
            <a:avLst/>
          </a:prstGeom>
        </p:spPr>
      </p:pic>
    </p:spTree>
    <p:extLst>
      <p:ext uri="{BB962C8B-B14F-4D97-AF65-F5344CB8AC3E}">
        <p14:creationId xmlns:p14="http://schemas.microsoft.com/office/powerpoint/2010/main" val="64660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1250977" y="992917"/>
            <a:ext cx="9523955" cy="5201424"/>
          </a:xfrm>
          <a:prstGeom prst="rect">
            <a:avLst/>
          </a:prstGeom>
          <a:noFill/>
        </p:spPr>
        <p:txBody>
          <a:bodyPr wrap="square">
            <a:spAutoFit/>
          </a:bodyPr>
          <a:lstStyle/>
          <a:p>
            <a:pPr algn="l" fontAlgn="base"/>
            <a:r>
              <a:rPr lang="en-US" sz="2000" dirty="0">
                <a:latin typeface="Open Sans" panose="020B0606030504020204" pitchFamily="34" charset="0"/>
              </a:rPr>
              <a:t>9. Commas,</a:t>
            </a:r>
          </a:p>
          <a:p>
            <a:pPr algn="l" fontAlgn="base"/>
            <a:endParaRPr lang="en-US" sz="2000" dirty="0">
              <a:latin typeface="Open Sans" panose="020B0606030504020204" pitchFamily="34" charset="0"/>
            </a:endParaRPr>
          </a:p>
          <a:p>
            <a:pPr algn="l" fontAlgn="base"/>
            <a:r>
              <a:rPr lang="en-US" sz="2000" b="0" i="0" dirty="0">
                <a:effectLst/>
                <a:latin typeface="Arial" panose="020B0604020202020204" pitchFamily="34" charset="0"/>
              </a:rPr>
              <a:t>There are four types of commas: </a:t>
            </a:r>
          </a:p>
          <a:p>
            <a:pPr algn="l" fontAlgn="base"/>
            <a:endParaRPr lang="en-US" sz="2000" dirty="0">
              <a:latin typeface="Arial" panose="020B0604020202020204" pitchFamily="34" charset="0"/>
            </a:endParaRPr>
          </a:p>
          <a:p>
            <a:pPr algn="l" fontAlgn="base"/>
            <a:endParaRPr lang="en-US" sz="2000" b="0" i="0" dirty="0">
              <a:effectLst/>
              <a:latin typeface="Arial" panose="020B0604020202020204" pitchFamily="34" charset="0"/>
            </a:endParaRPr>
          </a:p>
          <a:p>
            <a:pPr algn="l" fontAlgn="base"/>
            <a:r>
              <a:rPr lang="en-US" sz="2000" b="0" i="0" dirty="0">
                <a:effectLst/>
                <a:latin typeface="Arial" panose="020B0604020202020204" pitchFamily="34" charset="0"/>
              </a:rPr>
              <a:t>the </a:t>
            </a:r>
            <a:r>
              <a:rPr lang="en-US" sz="2000" b="1" i="0" dirty="0">
                <a:effectLst/>
                <a:latin typeface="Arial" panose="020B0604020202020204" pitchFamily="34" charset="0"/>
              </a:rPr>
              <a:t>listing comma:</a:t>
            </a:r>
            <a:r>
              <a:rPr lang="en-US" sz="2000" b="0" i="0" dirty="0">
                <a:effectLst/>
                <a:latin typeface="Arial" panose="020B0604020202020204" pitchFamily="34" charset="0"/>
              </a:rPr>
              <a:t> Vanessa seems to live on eggs, pasta and </a:t>
            </a:r>
            <a:r>
              <a:rPr lang="en-US" sz="2000" b="0" i="0" dirty="0" err="1">
                <a:effectLst/>
                <a:latin typeface="Arial" panose="020B0604020202020204" pitchFamily="34" charset="0"/>
              </a:rPr>
              <a:t>aubergines</a:t>
            </a:r>
            <a:r>
              <a:rPr lang="en-US" sz="2000" b="0" i="0" dirty="0">
                <a:effectLst/>
                <a:latin typeface="Arial" panose="020B0604020202020204" pitchFamily="34" charset="0"/>
              </a:rPr>
              <a:t>.   But note the Oxford comma below…</a:t>
            </a:r>
          </a:p>
          <a:p>
            <a:pPr algn="l" fontAlgn="base"/>
            <a:endParaRPr lang="en-US" sz="2000" b="0" i="0" dirty="0">
              <a:effectLst/>
              <a:latin typeface="Arial" panose="020B0604020202020204" pitchFamily="34" charset="0"/>
            </a:endParaRPr>
          </a:p>
          <a:p>
            <a:pPr algn="l" fontAlgn="base"/>
            <a:r>
              <a:rPr lang="en-US" sz="2000" b="0" i="0" dirty="0">
                <a:effectLst/>
                <a:latin typeface="Arial" panose="020B0604020202020204" pitchFamily="34" charset="0"/>
              </a:rPr>
              <a:t>the </a:t>
            </a:r>
            <a:r>
              <a:rPr lang="en-US" sz="2000" b="1" i="0" dirty="0">
                <a:effectLst/>
                <a:latin typeface="Arial" panose="020B0604020202020204" pitchFamily="34" charset="0"/>
              </a:rPr>
              <a:t>joining comma:</a:t>
            </a:r>
            <a:r>
              <a:rPr lang="en-US" sz="2000" b="0" i="0" dirty="0">
                <a:effectLst/>
                <a:latin typeface="Arial" panose="020B0604020202020204" pitchFamily="34" charset="0"/>
              </a:rPr>
              <a:t> The report was due last week, but it hasn't appeared yet.</a:t>
            </a:r>
          </a:p>
          <a:p>
            <a:pPr algn="l" fontAlgn="base"/>
            <a:endParaRPr lang="en-US" sz="2000" b="0" i="0" dirty="0">
              <a:effectLst/>
              <a:latin typeface="Arial" panose="020B0604020202020204" pitchFamily="34" charset="0"/>
            </a:endParaRPr>
          </a:p>
          <a:p>
            <a:pPr algn="l" fontAlgn="base"/>
            <a:r>
              <a:rPr lang="en-US" sz="2000" b="0" i="0" dirty="0">
                <a:effectLst/>
                <a:latin typeface="Arial" panose="020B0604020202020204" pitchFamily="34" charset="0"/>
              </a:rPr>
              <a:t>the </a:t>
            </a:r>
            <a:r>
              <a:rPr lang="en-US" sz="2000" b="1" i="0" dirty="0">
                <a:effectLst/>
                <a:latin typeface="Arial" panose="020B0604020202020204" pitchFamily="34" charset="0"/>
              </a:rPr>
              <a:t>gapping comma: </a:t>
            </a:r>
            <a:r>
              <a:rPr lang="en-US" sz="2000" b="0" i="0" dirty="0">
                <a:effectLst/>
                <a:latin typeface="Arial" panose="020B0604020202020204" pitchFamily="34" charset="0"/>
              </a:rPr>
              <a:t>Jupiter is the largest planet and Pluto, the smallest. </a:t>
            </a:r>
          </a:p>
          <a:p>
            <a:pPr algn="l" fontAlgn="base"/>
            <a:endParaRPr lang="en-US" sz="2000" b="0" i="0" dirty="0">
              <a:effectLst/>
              <a:latin typeface="Arial" panose="020B0604020202020204" pitchFamily="34" charset="0"/>
            </a:endParaRPr>
          </a:p>
          <a:p>
            <a:pPr algn="l" fontAlgn="base"/>
            <a:r>
              <a:rPr lang="en-US" sz="2000" dirty="0">
                <a:latin typeface="Arial" panose="020B0604020202020204" pitchFamily="34" charset="0"/>
              </a:rPr>
              <a:t>the </a:t>
            </a:r>
            <a:r>
              <a:rPr lang="en-US" sz="2000" b="1" i="0" dirty="0">
                <a:effectLst/>
                <a:latin typeface="Arial" panose="020B0604020202020204" pitchFamily="34" charset="0"/>
              </a:rPr>
              <a:t>bracketing comma:  </a:t>
            </a:r>
            <a:r>
              <a:rPr lang="en-US" sz="2000" b="0" i="0" dirty="0">
                <a:effectLst/>
                <a:latin typeface="Arial" panose="020B0604020202020204" pitchFamily="34" charset="0"/>
              </a:rPr>
              <a:t>We have a slight problem, to put it mildly.</a:t>
            </a:r>
            <a:endParaRPr lang="en-US" sz="2000" b="1" i="0" dirty="0">
              <a:effectLst/>
              <a:latin typeface="Arial" panose="020B0604020202020204" pitchFamily="34" charset="0"/>
            </a:endParaRPr>
          </a:p>
          <a:p>
            <a:pPr algn="l" fontAlgn="base"/>
            <a:endParaRPr lang="en-US" sz="2400" b="0" i="0" dirty="0">
              <a:effectLst/>
              <a:latin typeface="Open Sans" panose="020B0606030504020204" pitchFamily="34" charset="0"/>
            </a:endParaRPr>
          </a:p>
          <a:p>
            <a:pPr algn="l" fontAlgn="base"/>
            <a:r>
              <a:rPr lang="en-US" sz="2400" b="0" i="0" dirty="0">
                <a:effectLst/>
                <a:latin typeface="Open Sans" panose="020B0606030504020204" pitchFamily="34" charset="0"/>
              </a:rPr>
              <a:t>The Oxford, or serial comma…France, Italy, and Spain,…( list of three or more)</a:t>
            </a:r>
          </a:p>
        </p:txBody>
      </p:sp>
    </p:spTree>
    <p:extLst>
      <p:ext uri="{BB962C8B-B14F-4D97-AF65-F5344CB8AC3E}">
        <p14:creationId xmlns:p14="http://schemas.microsoft.com/office/powerpoint/2010/main" val="222214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053852" y="2002632"/>
            <a:ext cx="10945215" cy="4824536"/>
          </a:xfrm>
        </p:spPr>
        <p:txBody>
          <a:bodyPr>
            <a:normAutofit/>
          </a:bodyPr>
          <a:lstStyle/>
          <a:p>
            <a:r>
              <a:rPr lang="en-GB" sz="2800" dirty="0">
                <a:latin typeface="+mn-lt"/>
              </a:rPr>
              <a:t> </a:t>
            </a:r>
          </a:p>
        </p:txBody>
      </p:sp>
      <p:pic>
        <p:nvPicPr>
          <p:cNvPr id="3" name="Picture 2">
            <a:extLst>
              <a:ext uri="{FF2B5EF4-FFF2-40B4-BE49-F238E27FC236}">
                <a16:creationId xmlns:a16="http://schemas.microsoft.com/office/drawing/2014/main" id="{2FB4755F-722E-93A2-4FFC-9AF8E1F31645}"/>
              </a:ext>
            </a:extLst>
          </p:cNvPr>
          <p:cNvPicPr>
            <a:picLocks noChangeAspect="1"/>
          </p:cNvPicPr>
          <p:nvPr/>
        </p:nvPicPr>
        <p:blipFill>
          <a:blip r:embed="rId2"/>
          <a:stretch>
            <a:fillRect/>
          </a:stretch>
        </p:blipFill>
        <p:spPr>
          <a:xfrm>
            <a:off x="10299904" y="1340768"/>
            <a:ext cx="1042506" cy="1060796"/>
          </a:xfrm>
          <a:prstGeom prst="rect">
            <a:avLst/>
          </a:prstGeom>
        </p:spPr>
      </p:pic>
      <p:sp>
        <p:nvSpPr>
          <p:cNvPr id="6" name="TextBox 5">
            <a:extLst>
              <a:ext uri="{FF2B5EF4-FFF2-40B4-BE49-F238E27FC236}">
                <a16:creationId xmlns:a16="http://schemas.microsoft.com/office/drawing/2014/main" id="{B441ABF6-1400-58CC-6DB8-E357AEB66F6C}"/>
              </a:ext>
            </a:extLst>
          </p:cNvPr>
          <p:cNvSpPr txBox="1"/>
          <p:nvPr/>
        </p:nvSpPr>
        <p:spPr>
          <a:xfrm>
            <a:off x="1250977" y="992917"/>
            <a:ext cx="9686869" cy="4893647"/>
          </a:xfrm>
          <a:prstGeom prst="rect">
            <a:avLst/>
          </a:prstGeom>
          <a:noFill/>
        </p:spPr>
        <p:txBody>
          <a:bodyPr wrap="square">
            <a:spAutoFit/>
          </a:bodyPr>
          <a:lstStyle/>
          <a:p>
            <a:pPr algn="l" fontAlgn="base"/>
            <a:r>
              <a:rPr lang="en-US" sz="2400" dirty="0">
                <a:latin typeface="Open Sans" panose="020B0606030504020204" pitchFamily="34" charset="0"/>
              </a:rPr>
              <a:t>10. Poetry errors    </a:t>
            </a:r>
          </a:p>
          <a:p>
            <a:pPr algn="l" fontAlgn="base"/>
            <a:endParaRPr lang="en-US" sz="2400" dirty="0">
              <a:latin typeface="Open Sans" panose="020B0606030504020204" pitchFamily="34" charset="0"/>
            </a:endParaRPr>
          </a:p>
          <a:p>
            <a:pPr algn="l" fontAlgn="base"/>
            <a:endParaRPr lang="en-US" sz="2400" dirty="0">
              <a:latin typeface="Open Sans" panose="020B0606030504020204" pitchFamily="34" charset="0"/>
            </a:endParaRPr>
          </a:p>
          <a:p>
            <a:pPr algn="l" fontAlgn="base"/>
            <a:endParaRPr lang="en-US" sz="2400" dirty="0">
              <a:latin typeface="Open Sans" panose="020B0606030504020204" pitchFamily="34" charset="0"/>
            </a:endParaRPr>
          </a:p>
          <a:p>
            <a:pPr algn="l" fontAlgn="base"/>
            <a:r>
              <a:rPr lang="en-US" sz="2400" dirty="0">
                <a:latin typeface="Open Sans" panose="020B0606030504020204" pitchFamily="34" charset="0"/>
              </a:rPr>
              <a:t>This is a poem writ for thee </a:t>
            </a:r>
          </a:p>
          <a:p>
            <a:pPr algn="l" fontAlgn="base"/>
            <a:r>
              <a:rPr lang="en-US" sz="2400" dirty="0">
                <a:latin typeface="Open Sans" panose="020B0606030504020204" pitchFamily="34" charset="0"/>
              </a:rPr>
              <a:t>Which says I am a poet</a:t>
            </a:r>
          </a:p>
          <a:p>
            <a:pPr algn="l" fontAlgn="base"/>
            <a:r>
              <a:rPr lang="en-US" sz="2400" dirty="0">
                <a:latin typeface="Open Sans" panose="020B0606030504020204" pitchFamily="34" charset="0"/>
              </a:rPr>
              <a:t>My lines they scan</a:t>
            </a:r>
          </a:p>
          <a:p>
            <a:pPr algn="l" fontAlgn="base"/>
            <a:r>
              <a:rPr lang="en-US" sz="2400" dirty="0">
                <a:latin typeface="Open Sans" panose="020B0606030504020204" pitchFamily="34" charset="0"/>
              </a:rPr>
              <a:t>Like poetry can</a:t>
            </a:r>
          </a:p>
          <a:p>
            <a:pPr algn="l" fontAlgn="base"/>
            <a:r>
              <a:rPr lang="en-US" sz="2400" dirty="0">
                <a:latin typeface="Open Sans" panose="020B0606030504020204" pitchFamily="34" charset="0"/>
              </a:rPr>
              <a:t>So why not follow me…?</a:t>
            </a:r>
          </a:p>
          <a:p>
            <a:pPr algn="l" fontAlgn="base"/>
            <a:endParaRPr lang="en-US" sz="2400" dirty="0">
              <a:latin typeface="Open Sans" panose="020B0606030504020204" pitchFamily="34" charset="0"/>
            </a:endParaRPr>
          </a:p>
          <a:p>
            <a:pPr algn="l" fontAlgn="base"/>
            <a:r>
              <a:rPr lang="en-US" sz="2400" b="0" i="0" dirty="0">
                <a:effectLst/>
                <a:latin typeface="Open Sans" panose="020B0606030504020204" pitchFamily="34" charset="0"/>
              </a:rPr>
              <a:t>This is the session for a special poetry workshop coming soon at The Global Writers Forum…sign up without delay!</a:t>
            </a:r>
          </a:p>
          <a:p>
            <a:pPr algn="l" fontAlgn="base"/>
            <a:endParaRPr lang="en-US" sz="2400" b="0" i="0" dirty="0">
              <a:effectLst/>
              <a:latin typeface="Open Sans" panose="020B0606030504020204" pitchFamily="34" charset="0"/>
            </a:endParaRPr>
          </a:p>
        </p:txBody>
      </p:sp>
      <p:pic>
        <p:nvPicPr>
          <p:cNvPr id="7" name="Picture 6" descr="A picture containing sky, outdoor, person, person&#10;&#10;Description automatically generated">
            <a:extLst>
              <a:ext uri="{FF2B5EF4-FFF2-40B4-BE49-F238E27FC236}">
                <a16:creationId xmlns:a16="http://schemas.microsoft.com/office/drawing/2014/main" id="{240BDA8A-9D21-9DCC-AFAA-71DFD2D341C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622" r="16651" b="6423"/>
          <a:stretch/>
        </p:blipFill>
        <p:spPr>
          <a:xfrm rot="487974">
            <a:off x="6746886" y="956371"/>
            <a:ext cx="2304256" cy="2964854"/>
          </a:xfrm>
          <a:prstGeom prst="rect">
            <a:avLst/>
          </a:prstGeom>
        </p:spPr>
      </p:pic>
    </p:spTree>
    <p:extLst>
      <p:ext uri="{BB962C8B-B14F-4D97-AF65-F5344CB8AC3E}">
        <p14:creationId xmlns:p14="http://schemas.microsoft.com/office/powerpoint/2010/main" val="400185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277989" y="1412776"/>
            <a:ext cx="7473072" cy="4464496"/>
          </a:xfrm>
        </p:spPr>
        <p:txBody>
          <a:bodyPr>
            <a:noAutofit/>
          </a:bodyPr>
          <a:lstStyle/>
          <a:p>
            <a:pPr algn="ctr"/>
            <a:br>
              <a:rPr lang="en-GB" sz="4000"/>
            </a:br>
            <a:r>
              <a:rPr lang="en-GB" sz="4000"/>
              <a:t>‘The </a:t>
            </a:r>
            <a:r>
              <a:rPr lang="en-GB" sz="4000" dirty="0"/>
              <a:t>2023 Prize Drabble Competition’</a:t>
            </a:r>
            <a:br>
              <a:rPr lang="en-GB" sz="4000" dirty="0"/>
            </a:br>
            <a:br>
              <a:rPr lang="en-GB" sz="4000" dirty="0"/>
            </a:br>
            <a:br>
              <a:rPr lang="en-GB" sz="4000" dirty="0"/>
            </a:br>
            <a:br>
              <a:rPr lang="en-GB" sz="4000" dirty="0"/>
            </a:br>
            <a:br>
              <a:rPr lang="en-GB" sz="4000" dirty="0"/>
            </a:br>
            <a:endParaRPr lang="en-GB" sz="3600" dirty="0"/>
          </a:p>
        </p:txBody>
      </p:sp>
      <p:pic>
        <p:nvPicPr>
          <p:cNvPr id="13" name="Picture 2" descr="C:\Users\r.kauffmann\Desktop\2013_ds.jpg">
            <a:extLst>
              <a:ext uri="{FF2B5EF4-FFF2-40B4-BE49-F238E27FC236}">
                <a16:creationId xmlns:a16="http://schemas.microsoft.com/office/drawing/2014/main" id="{232DF90B-C208-4E4F-BE72-8CD4DA71321E}"/>
              </a:ext>
            </a:extLst>
          </p:cNvPr>
          <p:cNvPicPr>
            <a:picLocks noGrp="1" noChangeAspect="1" noChangeArrowheads="1"/>
          </p:cNvPicPr>
          <p:nvPr>
            <p:ph type="pic" idx="1"/>
          </p:nvPr>
        </p:nvPicPr>
        <p:blipFill>
          <a:blip r:embed="rId2" cstate="print"/>
          <a:srcRect t="8684" b="8684"/>
          <a:stretch>
            <a:fillRect/>
          </a:stretch>
        </p:blipFill>
        <p:spPr bwMode="auto">
          <a:xfrm>
            <a:off x="405781" y="177819"/>
            <a:ext cx="2512480" cy="1378973"/>
          </a:xfrm>
          <a:prstGeom prst="rect">
            <a:avLst/>
          </a:prstGeom>
          <a:ln>
            <a:noFill/>
          </a:ln>
          <a:effectLst>
            <a:softEdge rad="112500"/>
          </a:effectLst>
        </p:spPr>
      </p:pic>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17748" y="2924944"/>
            <a:ext cx="10657184" cy="3653656"/>
          </a:xfrm>
        </p:spPr>
        <p:txBody>
          <a:bodyPr>
            <a:normAutofit/>
          </a:bodyPr>
          <a:lstStyle/>
          <a:p>
            <a:pPr algn="ctr"/>
            <a:r>
              <a:rPr lang="en-GB" sz="2400" i="1" dirty="0"/>
              <a:t>Rules of entry:</a:t>
            </a:r>
          </a:p>
          <a:p>
            <a:pPr algn="ctr"/>
            <a:endParaRPr lang="en-GB" sz="2400" i="1" dirty="0"/>
          </a:p>
          <a:p>
            <a:pPr algn="ctr"/>
            <a:r>
              <a:rPr lang="en-GB" sz="2000" i="1" dirty="0"/>
              <a:t>The subject of your story of </a:t>
            </a:r>
            <a:r>
              <a:rPr lang="en-GB" sz="2000" b="1" i="1" dirty="0"/>
              <a:t>exactly</a:t>
            </a:r>
            <a:r>
              <a:rPr lang="en-GB" sz="2000" i="1" dirty="0"/>
              <a:t> 100 words is ‘Duplicity’</a:t>
            </a:r>
          </a:p>
          <a:p>
            <a:pPr algn="ctr"/>
            <a:r>
              <a:rPr lang="en-GB" sz="2000" i="1" dirty="0"/>
              <a:t>This can be in any genre, non-fiction or fiction but not poetry.</a:t>
            </a:r>
          </a:p>
          <a:p>
            <a:pPr algn="ctr"/>
            <a:r>
              <a:rPr lang="en-GB" sz="2000" i="1" dirty="0"/>
              <a:t>Entries should be typed in a Word document only, using Calibri 12 pt 1.5 spacing!</a:t>
            </a:r>
          </a:p>
          <a:p>
            <a:pPr algn="ctr"/>
            <a:r>
              <a:rPr lang="en-GB" sz="2000" i="1" dirty="0"/>
              <a:t>Closing date: Monday 1</a:t>
            </a:r>
            <a:r>
              <a:rPr lang="en-GB" sz="2000" i="1" baseline="30000" dirty="0"/>
              <a:t>st</a:t>
            </a:r>
            <a:r>
              <a:rPr lang="en-GB" sz="2000" i="1" dirty="0"/>
              <a:t> May 2023 at 1200</a:t>
            </a:r>
          </a:p>
          <a:p>
            <a:pPr algn="ctr"/>
            <a:r>
              <a:rPr lang="en-GB" sz="2000" i="1" dirty="0"/>
              <a:t>There are three excellent sponsored prizes to be announced now!</a:t>
            </a:r>
          </a:p>
          <a:p>
            <a:pPr algn="ctr"/>
            <a:endParaRPr lang="en-GB" sz="2400" i="1" dirty="0"/>
          </a:p>
          <a:p>
            <a:pPr algn="ctr"/>
            <a:endParaRPr lang="en-GB" sz="2400" i="1" dirty="0"/>
          </a:p>
        </p:txBody>
      </p:sp>
      <p:pic>
        <p:nvPicPr>
          <p:cNvPr id="14" name="Picture 13">
            <a:extLst>
              <a:ext uri="{FF2B5EF4-FFF2-40B4-BE49-F238E27FC236}">
                <a16:creationId xmlns:a16="http://schemas.microsoft.com/office/drawing/2014/main" id="{9CFBDA8E-35CD-4169-9114-BCF67E7A48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14892" y="1261621"/>
            <a:ext cx="749666" cy="762161"/>
          </a:xfrm>
          <a:prstGeom prst="rect">
            <a:avLst/>
          </a:prstGeom>
        </p:spPr>
      </p:pic>
      <p:pic>
        <p:nvPicPr>
          <p:cNvPr id="15" name="Picture 3" descr="C:\Users\r.kauffmann\AppData\Local\Microsoft\Windows\Temporary Internet Files\Content.Outlook\D7OHV29Y\Logo-IBZ_mit Schloss_4c.jpg">
            <a:extLst>
              <a:ext uri="{FF2B5EF4-FFF2-40B4-BE49-F238E27FC236}">
                <a16:creationId xmlns:a16="http://schemas.microsoft.com/office/drawing/2014/main" id="{742F7110-73D6-47AF-9323-310A4A4245D4}"/>
              </a:ext>
            </a:extLst>
          </p:cNvPr>
          <p:cNvPicPr>
            <a:picLocks noChangeAspect="1" noChangeArrowheads="1"/>
          </p:cNvPicPr>
          <p:nvPr/>
        </p:nvPicPr>
        <p:blipFill>
          <a:blip r:embed="rId4" cstate="print"/>
          <a:srcRect/>
          <a:stretch>
            <a:fillRect/>
          </a:stretch>
        </p:blipFill>
        <p:spPr bwMode="auto">
          <a:xfrm>
            <a:off x="10270876" y="268475"/>
            <a:ext cx="1105302" cy="544875"/>
          </a:xfrm>
          <a:prstGeom prst="rect">
            <a:avLst/>
          </a:prstGeom>
          <a:noFill/>
        </p:spPr>
      </p:pic>
      <p:sp>
        <p:nvSpPr>
          <p:cNvPr id="16" name="Rectangle 15">
            <a:extLst>
              <a:ext uri="{FF2B5EF4-FFF2-40B4-BE49-F238E27FC236}">
                <a16:creationId xmlns:a16="http://schemas.microsoft.com/office/drawing/2014/main" id="{34A32F3A-7088-4FDC-8A16-55D1A997AD2C}"/>
              </a:ext>
            </a:extLst>
          </p:cNvPr>
          <p:cNvSpPr/>
          <p:nvPr/>
        </p:nvSpPr>
        <p:spPr>
          <a:xfrm>
            <a:off x="1197868" y="3244334"/>
            <a:ext cx="4392488" cy="369332"/>
          </a:xfrm>
          <a:prstGeom prst="rect">
            <a:avLst/>
          </a:prstGeom>
        </p:spPr>
        <p:txBody>
          <a:bodyPr wrap="square">
            <a:spAutoFit/>
          </a:bodyPr>
          <a:lstStyle/>
          <a:p>
            <a:r>
              <a:rPr lang="en-US" b="1" i="1" dirty="0"/>
              <a:t> </a:t>
            </a:r>
          </a:p>
        </p:txBody>
      </p:sp>
      <p:sp>
        <p:nvSpPr>
          <p:cNvPr id="5" name="TextBox 4">
            <a:extLst>
              <a:ext uri="{FF2B5EF4-FFF2-40B4-BE49-F238E27FC236}">
                <a16:creationId xmlns:a16="http://schemas.microsoft.com/office/drawing/2014/main" id="{B9B70887-6C92-F80C-EDF8-83A2681D9E10}"/>
              </a:ext>
            </a:extLst>
          </p:cNvPr>
          <p:cNvSpPr txBox="1"/>
          <p:nvPr/>
        </p:nvSpPr>
        <p:spPr>
          <a:xfrm>
            <a:off x="10054852" y="3235003"/>
            <a:ext cx="1944216" cy="923330"/>
          </a:xfrm>
          <a:prstGeom prst="rect">
            <a:avLst/>
          </a:prstGeom>
          <a:noFill/>
        </p:spPr>
        <p:txBody>
          <a:bodyPr wrap="square">
            <a:spAutoFit/>
          </a:bodyPr>
          <a:lstStyle/>
          <a:p>
            <a:pPr algn="r"/>
            <a:r>
              <a:rPr lang="en-US" b="1" i="1" dirty="0"/>
              <a:t>THE IBZ GIMBORN SEMINARS  </a:t>
            </a:r>
            <a:endParaRPr lang="en-GB" dirty="0"/>
          </a:p>
        </p:txBody>
      </p:sp>
    </p:spTree>
    <p:extLst>
      <p:ext uri="{BB962C8B-B14F-4D97-AF65-F5344CB8AC3E}">
        <p14:creationId xmlns:p14="http://schemas.microsoft.com/office/powerpoint/2010/main" val="159314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534E-B590-4178-B113-957C4A7A6821}"/>
              </a:ext>
            </a:extLst>
          </p:cNvPr>
          <p:cNvSpPr>
            <a:spLocks noGrp="1"/>
          </p:cNvSpPr>
          <p:nvPr>
            <p:ph type="title"/>
          </p:nvPr>
        </p:nvSpPr>
        <p:spPr>
          <a:xfrm>
            <a:off x="2437765" y="3933056"/>
            <a:ext cx="7313295" cy="1944216"/>
          </a:xfrm>
        </p:spPr>
        <p:txBody>
          <a:bodyPr>
            <a:noAutofit/>
          </a:bodyPr>
          <a:lstStyle/>
          <a:p>
            <a:pPr algn="ctr"/>
            <a:br>
              <a:rPr lang="en-GB" sz="4000" dirty="0"/>
            </a:br>
            <a:br>
              <a:rPr lang="en-GB" sz="4000" dirty="0"/>
            </a:br>
            <a:r>
              <a:rPr lang="en-GB" sz="4000" dirty="0"/>
              <a:t>‘Writers Five…English for All’</a:t>
            </a:r>
            <a:br>
              <a:rPr lang="en-GB" sz="4000" dirty="0"/>
            </a:br>
            <a:br>
              <a:rPr lang="en-GB" sz="4000" dirty="0"/>
            </a:br>
            <a:r>
              <a:rPr lang="en-GB" sz="3600" dirty="0"/>
              <a:t>2 -6 October 2023</a:t>
            </a:r>
            <a:br>
              <a:rPr lang="en-GB" sz="3600" dirty="0"/>
            </a:br>
            <a:endParaRPr lang="en-GB" sz="3600" dirty="0"/>
          </a:p>
        </p:txBody>
      </p:sp>
      <p:pic>
        <p:nvPicPr>
          <p:cNvPr id="13" name="Picture 2" descr="C:\Users\r.kauffmann\Desktop\2013_ds.jpg">
            <a:extLst>
              <a:ext uri="{FF2B5EF4-FFF2-40B4-BE49-F238E27FC236}">
                <a16:creationId xmlns:a16="http://schemas.microsoft.com/office/drawing/2014/main" id="{232DF90B-C208-4E4F-BE72-8CD4DA71321E}"/>
              </a:ext>
            </a:extLst>
          </p:cNvPr>
          <p:cNvPicPr>
            <a:picLocks noGrp="1" noChangeAspect="1" noChangeArrowheads="1"/>
          </p:cNvPicPr>
          <p:nvPr>
            <p:ph type="pic" idx="1"/>
          </p:nvPr>
        </p:nvPicPr>
        <p:blipFill>
          <a:blip r:embed="rId2" cstate="print"/>
          <a:srcRect t="8684" b="8684"/>
          <a:stretch>
            <a:fillRect/>
          </a:stretch>
        </p:blipFill>
        <p:spPr bwMode="auto">
          <a:xfrm>
            <a:off x="405780" y="177819"/>
            <a:ext cx="5338011" cy="2929764"/>
          </a:xfrm>
          <a:prstGeom prst="rect">
            <a:avLst/>
          </a:prstGeom>
          <a:ln>
            <a:noFill/>
          </a:ln>
          <a:effectLst>
            <a:softEdge rad="112500"/>
          </a:effectLst>
        </p:spPr>
      </p:pic>
      <p:sp>
        <p:nvSpPr>
          <p:cNvPr id="4" name="Text Placeholder 3">
            <a:extLst>
              <a:ext uri="{FF2B5EF4-FFF2-40B4-BE49-F238E27FC236}">
                <a16:creationId xmlns:a16="http://schemas.microsoft.com/office/drawing/2014/main" id="{40167598-848A-4536-B8D6-3C3B1C9F6D1F}"/>
              </a:ext>
            </a:extLst>
          </p:cNvPr>
          <p:cNvSpPr>
            <a:spLocks noGrp="1"/>
          </p:cNvSpPr>
          <p:nvPr>
            <p:ph type="body" sz="half" idx="2"/>
          </p:nvPr>
        </p:nvSpPr>
        <p:spPr>
          <a:xfrm>
            <a:off x="1989956" y="5562600"/>
            <a:ext cx="8280920" cy="1016000"/>
          </a:xfrm>
        </p:spPr>
        <p:txBody>
          <a:bodyPr>
            <a:normAutofit/>
          </a:bodyPr>
          <a:lstStyle/>
          <a:p>
            <a:pPr algn="ctr"/>
            <a:r>
              <a:rPr lang="en-GB" sz="2400" i="1" dirty="0"/>
              <a:t>Presenters: Wendy Curtiss and David Lewis</a:t>
            </a:r>
          </a:p>
        </p:txBody>
      </p:sp>
      <p:pic>
        <p:nvPicPr>
          <p:cNvPr id="14" name="Picture 13">
            <a:extLst>
              <a:ext uri="{FF2B5EF4-FFF2-40B4-BE49-F238E27FC236}">
                <a16:creationId xmlns:a16="http://schemas.microsoft.com/office/drawing/2014/main" id="{9CFBDA8E-35CD-4169-9114-BCF67E7A48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14892" y="1261621"/>
            <a:ext cx="749666" cy="762161"/>
          </a:xfrm>
          <a:prstGeom prst="rect">
            <a:avLst/>
          </a:prstGeom>
        </p:spPr>
      </p:pic>
      <p:pic>
        <p:nvPicPr>
          <p:cNvPr id="15" name="Picture 3" descr="C:\Users\r.kauffmann\AppData\Local\Microsoft\Windows\Temporary Internet Files\Content.Outlook\D7OHV29Y\Logo-IBZ_mit Schloss_4c.jpg">
            <a:extLst>
              <a:ext uri="{FF2B5EF4-FFF2-40B4-BE49-F238E27FC236}">
                <a16:creationId xmlns:a16="http://schemas.microsoft.com/office/drawing/2014/main" id="{742F7110-73D6-47AF-9323-310A4A4245D4}"/>
              </a:ext>
            </a:extLst>
          </p:cNvPr>
          <p:cNvPicPr>
            <a:picLocks noChangeAspect="1" noChangeArrowheads="1"/>
          </p:cNvPicPr>
          <p:nvPr/>
        </p:nvPicPr>
        <p:blipFill>
          <a:blip r:embed="rId4" cstate="print"/>
          <a:srcRect/>
          <a:stretch>
            <a:fillRect/>
          </a:stretch>
        </p:blipFill>
        <p:spPr bwMode="auto">
          <a:xfrm>
            <a:off x="10270876" y="268475"/>
            <a:ext cx="1105302" cy="544875"/>
          </a:xfrm>
          <a:prstGeom prst="rect">
            <a:avLst/>
          </a:prstGeom>
          <a:noFill/>
        </p:spPr>
      </p:pic>
      <p:sp>
        <p:nvSpPr>
          <p:cNvPr id="16" name="Rectangle 15">
            <a:extLst>
              <a:ext uri="{FF2B5EF4-FFF2-40B4-BE49-F238E27FC236}">
                <a16:creationId xmlns:a16="http://schemas.microsoft.com/office/drawing/2014/main" id="{34A32F3A-7088-4FDC-8A16-55D1A997AD2C}"/>
              </a:ext>
            </a:extLst>
          </p:cNvPr>
          <p:cNvSpPr/>
          <p:nvPr/>
        </p:nvSpPr>
        <p:spPr>
          <a:xfrm>
            <a:off x="1197868" y="3244334"/>
            <a:ext cx="4392488" cy="369332"/>
          </a:xfrm>
          <a:prstGeom prst="rect">
            <a:avLst/>
          </a:prstGeom>
        </p:spPr>
        <p:txBody>
          <a:bodyPr wrap="square">
            <a:spAutoFit/>
          </a:bodyPr>
          <a:lstStyle/>
          <a:p>
            <a:r>
              <a:rPr lang="en-US" b="1" i="1" dirty="0"/>
              <a:t> </a:t>
            </a:r>
          </a:p>
        </p:txBody>
      </p:sp>
      <p:sp>
        <p:nvSpPr>
          <p:cNvPr id="5" name="TextBox 4">
            <a:extLst>
              <a:ext uri="{FF2B5EF4-FFF2-40B4-BE49-F238E27FC236}">
                <a16:creationId xmlns:a16="http://schemas.microsoft.com/office/drawing/2014/main" id="{B9B70887-6C92-F80C-EDF8-83A2681D9E10}"/>
              </a:ext>
            </a:extLst>
          </p:cNvPr>
          <p:cNvSpPr txBox="1"/>
          <p:nvPr/>
        </p:nvSpPr>
        <p:spPr>
          <a:xfrm>
            <a:off x="10054852" y="3235003"/>
            <a:ext cx="1944216" cy="923330"/>
          </a:xfrm>
          <a:prstGeom prst="rect">
            <a:avLst/>
          </a:prstGeom>
          <a:noFill/>
        </p:spPr>
        <p:txBody>
          <a:bodyPr wrap="square">
            <a:spAutoFit/>
          </a:bodyPr>
          <a:lstStyle/>
          <a:p>
            <a:pPr algn="r"/>
            <a:r>
              <a:rPr lang="en-US" b="1" i="1" dirty="0"/>
              <a:t>THE IBZ GIMBORN SEMINARS  </a:t>
            </a:r>
            <a:endParaRPr lang="en-GB" dirty="0"/>
          </a:p>
        </p:txBody>
      </p:sp>
    </p:spTree>
    <p:extLst>
      <p:ext uri="{BB962C8B-B14F-4D97-AF65-F5344CB8AC3E}">
        <p14:creationId xmlns:p14="http://schemas.microsoft.com/office/powerpoint/2010/main" val="167246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2249</TotalTime>
  <Words>2140</Words>
  <Application>Microsoft Office PowerPoint</Application>
  <PresentationFormat>Custom</PresentationFormat>
  <Paragraphs>288</Paragraphs>
  <Slides>32</Slides>
  <Notes>3</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32</vt:i4>
      </vt:variant>
    </vt:vector>
  </HeadingPairs>
  <TitlesOfParts>
    <vt:vector size="54" baseType="lpstr">
      <vt:lpstr>Arial</vt:lpstr>
      <vt:lpstr>Arial</vt:lpstr>
      <vt:lpstr>Blackadder ITC</vt:lpstr>
      <vt:lpstr>Calibri</vt:lpstr>
      <vt:lpstr>Century Gothic</vt:lpstr>
      <vt:lpstr>Comic Sans MS</vt:lpstr>
      <vt:lpstr>Dreaming Outloud Script Pro</vt:lpstr>
      <vt:lpstr>Garamond</vt:lpstr>
      <vt:lpstr>GDS Transport</vt:lpstr>
      <vt:lpstr>Georgia</vt:lpstr>
      <vt:lpstr>inherit</vt:lpstr>
      <vt:lpstr>LanguageToolFontBold</vt:lpstr>
      <vt:lpstr>LanguageToolFontRegular</vt:lpstr>
      <vt:lpstr>Open Sans</vt:lpstr>
      <vt:lpstr>PS Commons</vt:lpstr>
      <vt:lpstr>ReithSans</vt:lpstr>
      <vt:lpstr>SofiaProLight</vt:lpstr>
      <vt:lpstr>Times New Roman</vt:lpstr>
      <vt:lpstr>Verdana</vt:lpstr>
      <vt:lpstr>Wingdings</vt:lpstr>
      <vt:lpstr>Wingdings 3</vt:lpstr>
      <vt:lpstr>Ion</vt:lpstr>
      <vt:lpstr>  Welcome! Buenos dias! Witamy! Laipni gaidīti ! Välkommen! Willkommen!</vt:lpstr>
      <vt:lpstr>‘Welcome to the Seminar  Teach-In!’</vt:lpstr>
      <vt:lpstr>Presenter credibility! </vt:lpstr>
      <vt:lpstr>What we will be covering:</vt:lpstr>
      <vt:lpstr>‘House Styles:’</vt:lpstr>
      <vt:lpstr>‘House Styles’</vt:lpstr>
      <vt:lpstr>PowerPoint Presentation</vt:lpstr>
      <vt:lpstr>House Style:</vt:lpstr>
      <vt:lpstr>‘Our House Style’</vt:lpstr>
      <vt:lpstr>Style! (Not all buildings are the same are they? They have ‘style’ so does writing…) Firstly, ‘typeface’</vt:lpstr>
      <vt:lpstr>Style! (Not all buildings are the same are they? They have ‘style’ so does writing…) Firstly, ‘typeface’</vt:lpstr>
      <vt:lpstr>Style! (Not all buildings are the same are they? They have ‘style’ so does writing…) Firstly, ‘typeface’</vt:lpstr>
      <vt:lpstr>Style!  ‘’Adhering to a style provides consistency’.</vt:lpstr>
      <vt:lpstr>Style!  ‘’Adhering to a style provides consistency’.</vt:lpstr>
      <vt:lpstr>Our House Style for ‘Writes’</vt:lpstr>
      <vt:lpstr>Top Ten (Too) Common Errors    </vt:lpstr>
      <vt:lpstr>Examples of Good Practice:    ‘Eternal City’  2022 novel by Mark Thompson</vt:lpstr>
      <vt:lpstr>Top Ten (Too) Common Errors   </vt:lpstr>
      <vt:lpstr>Top Ten (Too) Common Errors</vt:lpstr>
      <vt:lpstr>Top Ten (Too) Common Errors</vt:lpstr>
      <vt:lpstr>Top Ten (Too) Common Errors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2023 Prize Drabble Competition’     </vt:lpstr>
      <vt:lpstr>  ‘Writers Five…English for All’  2 -6 October 2023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laipni gaidīti</dc:title>
  <dc:creator>David</dc:creator>
  <cp:lastModifiedBy>David Lewis</cp:lastModifiedBy>
  <cp:revision>85</cp:revision>
  <cp:lastPrinted>2019-11-06T12:36:20Z</cp:lastPrinted>
  <dcterms:created xsi:type="dcterms:W3CDTF">2019-11-06T11:25:22Z</dcterms:created>
  <dcterms:modified xsi:type="dcterms:W3CDTF">2023-04-01T12:59:06Z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